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62C"/>
    <a:srgbClr val="312E48"/>
    <a:srgbClr val="ECF2F6"/>
    <a:srgbClr val="009640"/>
    <a:srgbClr val="DBA767"/>
    <a:srgbClr val="E9473F"/>
    <a:srgbClr val="2979BD"/>
    <a:srgbClr val="FEE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69524-4C7F-48A5-88CD-46AD045E092F}" v="337" dt="2022-06-21T12:00:54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OMER Julie" userId="275e2738-29b5-437a-b6ef-2666acd9c886" providerId="ADAL" clId="{D15D2C9E-EDCC-4BEF-9A0F-0CEAAFAABE36}"/>
    <pc:docChg chg="undo custSel addSld modSld">
      <pc:chgData name="COLOMER Julie" userId="275e2738-29b5-437a-b6ef-2666acd9c886" providerId="ADAL" clId="{D15D2C9E-EDCC-4BEF-9A0F-0CEAAFAABE36}" dt="2022-06-17T14:46:53.179" v="371" actId="1076"/>
      <pc:docMkLst>
        <pc:docMk/>
      </pc:docMkLst>
      <pc:sldChg chg="addSp delSp modSp">
        <pc:chgData name="COLOMER Julie" userId="275e2738-29b5-437a-b6ef-2666acd9c886" providerId="ADAL" clId="{D15D2C9E-EDCC-4BEF-9A0F-0CEAAFAABE36}" dt="2022-06-17T14:34:15.130" v="313" actId="207"/>
        <pc:sldMkLst>
          <pc:docMk/>
          <pc:sldMk cId="3948511478" sldId="256"/>
        </pc:sldMkLst>
        <pc:spChg chg="mod">
          <ac:chgData name="COLOMER Julie" userId="275e2738-29b5-437a-b6ef-2666acd9c886" providerId="ADAL" clId="{D15D2C9E-EDCC-4BEF-9A0F-0CEAAFAABE36}" dt="2022-06-17T14:34:15.130" v="313" actId="207"/>
          <ac:spMkLst>
            <pc:docMk/>
            <pc:sldMk cId="3948511478" sldId="256"/>
            <ac:spMk id="2" creationId="{24DD88FE-0C54-4F00-9556-137439B854E9}"/>
          </ac:spMkLst>
        </pc:spChg>
        <pc:picChg chg="del">
          <ac:chgData name="COLOMER Julie" userId="275e2738-29b5-437a-b6ef-2666acd9c886" providerId="ADAL" clId="{D15D2C9E-EDCC-4BEF-9A0F-0CEAAFAABE36}" dt="2022-06-17T14:31:38.706" v="308" actId="478"/>
          <ac:picMkLst>
            <pc:docMk/>
            <pc:sldMk cId="3948511478" sldId="256"/>
            <ac:picMk id="6" creationId="{631D847B-02E1-461E-8EDA-2197A89FFE6B}"/>
          </ac:picMkLst>
        </pc:picChg>
        <pc:picChg chg="add mod">
          <ac:chgData name="COLOMER Julie" userId="275e2738-29b5-437a-b6ef-2666acd9c886" providerId="ADAL" clId="{D15D2C9E-EDCC-4BEF-9A0F-0CEAAFAABE36}" dt="2022-06-17T14:31:51.672" v="310" actId="1076"/>
          <ac:picMkLst>
            <pc:docMk/>
            <pc:sldMk cId="3948511478" sldId="256"/>
            <ac:picMk id="16" creationId="{947C5B36-D308-4CF8-9BD4-3251056747EB}"/>
          </ac:picMkLst>
        </pc:picChg>
      </pc:sldChg>
      <pc:sldChg chg="modSp">
        <pc:chgData name="COLOMER Julie" userId="275e2738-29b5-437a-b6ef-2666acd9c886" providerId="ADAL" clId="{D15D2C9E-EDCC-4BEF-9A0F-0CEAAFAABE36}" dt="2022-06-17T14:34:25.874" v="314" actId="207"/>
        <pc:sldMkLst>
          <pc:docMk/>
          <pc:sldMk cId="3321616236" sldId="257"/>
        </pc:sldMkLst>
        <pc:spChg chg="mod">
          <ac:chgData name="COLOMER Julie" userId="275e2738-29b5-437a-b6ef-2666acd9c886" providerId="ADAL" clId="{D15D2C9E-EDCC-4BEF-9A0F-0CEAAFAABE36}" dt="2022-06-17T14:34:25.874" v="314" actId="207"/>
          <ac:spMkLst>
            <pc:docMk/>
            <pc:sldMk cId="3321616236" sldId="257"/>
            <ac:spMk id="4" creationId="{4D0F6A04-8238-4164-B10C-F5299F2AEBE3}"/>
          </ac:spMkLst>
        </pc:spChg>
      </pc:sldChg>
      <pc:sldChg chg="addSp delSp modSp">
        <pc:chgData name="COLOMER Julie" userId="275e2738-29b5-437a-b6ef-2666acd9c886" providerId="ADAL" clId="{D15D2C9E-EDCC-4BEF-9A0F-0CEAAFAABE36}" dt="2022-06-17T14:36:34.610" v="322" actId="1038"/>
        <pc:sldMkLst>
          <pc:docMk/>
          <pc:sldMk cId="3660778093" sldId="258"/>
        </pc:sldMkLst>
        <pc:spChg chg="add">
          <ac:chgData name="COLOMER Julie" userId="275e2738-29b5-437a-b6ef-2666acd9c886" providerId="ADAL" clId="{D15D2C9E-EDCC-4BEF-9A0F-0CEAAFAABE36}" dt="2022-06-17T10:05:00.891" v="67"/>
          <ac:spMkLst>
            <pc:docMk/>
            <pc:sldMk cId="3660778093" sldId="258"/>
            <ac:spMk id="14" creationId="{EA77E004-23EF-4627-B9D8-AAD817C164D8}"/>
          </ac:spMkLst>
        </pc:spChg>
        <pc:picChg chg="del mod">
          <ac:chgData name="COLOMER Julie" userId="275e2738-29b5-437a-b6ef-2666acd9c886" providerId="ADAL" clId="{D15D2C9E-EDCC-4BEF-9A0F-0CEAAFAABE36}" dt="2022-06-17T10:02:51.439" v="3" actId="478"/>
          <ac:picMkLst>
            <pc:docMk/>
            <pc:sldMk cId="3660778093" sldId="258"/>
            <ac:picMk id="9" creationId="{C0E22F38-83B9-4895-9DDE-9A4348A2B857}"/>
          </ac:picMkLst>
        </pc:picChg>
        <pc:picChg chg="del">
          <ac:chgData name="COLOMER Julie" userId="275e2738-29b5-437a-b6ef-2666acd9c886" providerId="ADAL" clId="{D15D2C9E-EDCC-4BEF-9A0F-0CEAAFAABE36}" dt="2022-06-17T14:36:17.836" v="318" actId="478"/>
          <ac:picMkLst>
            <pc:docMk/>
            <pc:sldMk cId="3660778093" sldId="258"/>
            <ac:picMk id="11" creationId="{4B4E4704-8146-40F5-9756-FF3A35674324}"/>
          </ac:picMkLst>
        </pc:picChg>
        <pc:picChg chg="add del mod">
          <ac:chgData name="COLOMER Julie" userId="275e2738-29b5-437a-b6ef-2666acd9c886" providerId="ADAL" clId="{D15D2C9E-EDCC-4BEF-9A0F-0CEAAFAABE36}" dt="2022-06-17T14:34:43.274" v="315" actId="478"/>
          <ac:picMkLst>
            <pc:docMk/>
            <pc:sldMk cId="3660778093" sldId="258"/>
            <ac:picMk id="13" creationId="{95A6644D-6717-476D-969F-0BFDA851C6A9}"/>
          </ac:picMkLst>
        </pc:picChg>
        <pc:picChg chg="add mod">
          <ac:chgData name="COLOMER Julie" userId="275e2738-29b5-437a-b6ef-2666acd9c886" providerId="ADAL" clId="{D15D2C9E-EDCC-4BEF-9A0F-0CEAAFAABE36}" dt="2022-06-17T14:36:15.161" v="317" actId="1076"/>
          <ac:picMkLst>
            <pc:docMk/>
            <pc:sldMk cId="3660778093" sldId="258"/>
            <ac:picMk id="16" creationId="{C4F7E082-A617-4E45-B0BC-AD8EF11E9CC6}"/>
          </ac:picMkLst>
        </pc:picChg>
        <pc:picChg chg="add mod">
          <ac:chgData name="COLOMER Julie" userId="275e2738-29b5-437a-b6ef-2666acd9c886" providerId="ADAL" clId="{D15D2C9E-EDCC-4BEF-9A0F-0CEAAFAABE36}" dt="2022-06-17T14:36:34.610" v="322" actId="1038"/>
          <ac:picMkLst>
            <pc:docMk/>
            <pc:sldMk cId="3660778093" sldId="258"/>
            <ac:picMk id="18" creationId="{C42CDF76-5895-4C12-9F32-BA31C98764BE}"/>
          </ac:picMkLst>
        </pc:picChg>
      </pc:sldChg>
      <pc:sldChg chg="addSp delSp modSp">
        <pc:chgData name="COLOMER Julie" userId="275e2738-29b5-437a-b6ef-2666acd9c886" providerId="ADAL" clId="{D15D2C9E-EDCC-4BEF-9A0F-0CEAAFAABE36}" dt="2022-06-17T14:36:50.809" v="325"/>
        <pc:sldMkLst>
          <pc:docMk/>
          <pc:sldMk cId="1009347579" sldId="259"/>
        </pc:sldMkLst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3" creationId="{F668C926-DB52-4A25-9BAB-A89F96B37936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4" creationId="{3E5F22A6-58B8-4E83-AE24-F29AA9AC1958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7" creationId="{43CCE9C8-B201-49C4-9AB8-D73386FA8918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8" creationId="{6FCAAD2A-A0E7-4F85-B28C-62277270CE08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10" creationId="{C944D38B-0CEA-4BE7-84F3-A82D1430469F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11" creationId="{8672AF9F-79EE-49E7-92B5-2A463258393E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12" creationId="{04CE4742-9C48-4A48-A5F6-8D79A74F0E27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13" creationId="{8763B272-9A44-497F-AE42-DF1DA0960FF2}"/>
          </ac:spMkLst>
        </pc:spChg>
        <pc:spChg chg="mod">
          <ac:chgData name="COLOMER Julie" userId="275e2738-29b5-437a-b6ef-2666acd9c886" providerId="ADAL" clId="{D15D2C9E-EDCC-4BEF-9A0F-0CEAAFAABE36}" dt="2022-06-17T11:41:01.326" v="301" actId="1076"/>
          <ac:spMkLst>
            <pc:docMk/>
            <pc:sldMk cId="1009347579" sldId="259"/>
            <ac:spMk id="14" creationId="{027FF696-4826-41A8-9B75-9ACD7F2AD4BE}"/>
          </ac:spMkLst>
        </pc:spChg>
        <pc:spChg chg="add">
          <ac:chgData name="COLOMER Julie" userId="275e2738-29b5-437a-b6ef-2666acd9c886" providerId="ADAL" clId="{D15D2C9E-EDCC-4BEF-9A0F-0CEAAFAABE36}" dt="2022-06-17T10:04:58.910" v="66"/>
          <ac:spMkLst>
            <pc:docMk/>
            <pc:sldMk cId="1009347579" sldId="259"/>
            <ac:spMk id="19" creationId="{F842B1B4-0B64-4382-8BAF-ED63380738E1}"/>
          </ac:spMkLst>
        </pc:spChg>
        <pc:picChg chg="del">
          <ac:chgData name="COLOMER Julie" userId="275e2738-29b5-437a-b6ef-2666acd9c886" providerId="ADAL" clId="{D15D2C9E-EDCC-4BEF-9A0F-0CEAAFAABE36}" dt="2022-06-17T10:02:54.038" v="4" actId="478"/>
          <ac:picMkLst>
            <pc:docMk/>
            <pc:sldMk cId="1009347579" sldId="259"/>
            <ac:picMk id="9" creationId="{C0E22F38-83B9-4895-9DDE-9A4348A2B857}"/>
          </ac:picMkLst>
        </pc:picChg>
        <pc:picChg chg="del">
          <ac:chgData name="COLOMER Julie" userId="275e2738-29b5-437a-b6ef-2666acd9c886" providerId="ADAL" clId="{D15D2C9E-EDCC-4BEF-9A0F-0CEAAFAABE36}" dt="2022-06-17T14:36:49.675" v="324" actId="478"/>
          <ac:picMkLst>
            <pc:docMk/>
            <pc:sldMk cId="1009347579" sldId="259"/>
            <ac:picMk id="15" creationId="{370A2D5B-6DEA-4C89-A828-1BC8B74497F8}"/>
          </ac:picMkLst>
        </pc:picChg>
        <pc:picChg chg="add del mod">
          <ac:chgData name="COLOMER Julie" userId="275e2738-29b5-437a-b6ef-2666acd9c886" providerId="ADAL" clId="{D15D2C9E-EDCC-4BEF-9A0F-0CEAAFAABE36}" dt="2022-06-17T14:36:48.035" v="323" actId="478"/>
          <ac:picMkLst>
            <pc:docMk/>
            <pc:sldMk cId="1009347579" sldId="259"/>
            <ac:picMk id="18" creationId="{3C48C0D1-C594-45E8-B85C-15A18CEE77F8}"/>
          </ac:picMkLst>
        </pc:picChg>
        <pc:picChg chg="add">
          <ac:chgData name="COLOMER Julie" userId="275e2738-29b5-437a-b6ef-2666acd9c886" providerId="ADAL" clId="{D15D2C9E-EDCC-4BEF-9A0F-0CEAAFAABE36}" dt="2022-06-17T14:36:50.809" v="325"/>
          <ac:picMkLst>
            <pc:docMk/>
            <pc:sldMk cId="1009347579" sldId="259"/>
            <ac:picMk id="20" creationId="{6994C3AC-2B20-4156-B4E5-3547D2769FE1}"/>
          </ac:picMkLst>
        </pc:picChg>
        <pc:picChg chg="add">
          <ac:chgData name="COLOMER Julie" userId="275e2738-29b5-437a-b6ef-2666acd9c886" providerId="ADAL" clId="{D15D2C9E-EDCC-4BEF-9A0F-0CEAAFAABE36}" dt="2022-06-17T14:36:50.809" v="325"/>
          <ac:picMkLst>
            <pc:docMk/>
            <pc:sldMk cId="1009347579" sldId="259"/>
            <ac:picMk id="21" creationId="{11110CD0-3840-487A-BFD0-3632E2E6F003}"/>
          </ac:picMkLst>
        </pc:picChg>
      </pc:sldChg>
      <pc:sldChg chg="addSp delSp modSp">
        <pc:chgData name="COLOMER Julie" userId="275e2738-29b5-437a-b6ef-2666acd9c886" providerId="ADAL" clId="{D15D2C9E-EDCC-4BEF-9A0F-0CEAAFAABE36}" dt="2022-06-17T14:37:11.704" v="331" actId="1076"/>
        <pc:sldMkLst>
          <pc:docMk/>
          <pc:sldMk cId="4168224660" sldId="261"/>
        </pc:sldMkLst>
        <pc:spChg chg="add">
          <ac:chgData name="COLOMER Julie" userId="275e2738-29b5-437a-b6ef-2666acd9c886" providerId="ADAL" clId="{D15D2C9E-EDCC-4BEF-9A0F-0CEAAFAABE36}" dt="2022-06-17T10:04:56.518" v="65"/>
          <ac:spMkLst>
            <pc:docMk/>
            <pc:sldMk cId="4168224660" sldId="261"/>
            <ac:spMk id="13" creationId="{B647B997-2611-4448-AEF1-4BF4DB9F2C71}"/>
          </ac:spMkLst>
        </pc:spChg>
        <pc:spChg chg="mod">
          <ac:chgData name="COLOMER Julie" userId="275e2738-29b5-437a-b6ef-2666acd9c886" providerId="ADAL" clId="{D15D2C9E-EDCC-4BEF-9A0F-0CEAAFAABE36}" dt="2022-06-17T11:40:46.242" v="298" actId="20577"/>
          <ac:spMkLst>
            <pc:docMk/>
            <pc:sldMk cId="4168224660" sldId="261"/>
            <ac:spMk id="16" creationId="{14F6244C-AEB4-4FF2-AAB5-A64C3844C816}"/>
          </ac:spMkLst>
        </pc:spChg>
        <pc:picChg chg="del">
          <ac:chgData name="COLOMER Julie" userId="275e2738-29b5-437a-b6ef-2666acd9c886" providerId="ADAL" clId="{D15D2C9E-EDCC-4BEF-9A0F-0CEAAFAABE36}" dt="2022-06-17T14:37:00.514" v="329" actId="478"/>
          <ac:picMkLst>
            <pc:docMk/>
            <pc:sldMk cId="4168224660" sldId="261"/>
            <ac:picMk id="7" creationId="{57F87020-D67D-44F4-B55E-137473421580}"/>
          </ac:picMkLst>
        </pc:picChg>
        <pc:picChg chg="del">
          <ac:chgData name="COLOMER Julie" userId="275e2738-29b5-437a-b6ef-2666acd9c886" providerId="ADAL" clId="{D15D2C9E-EDCC-4BEF-9A0F-0CEAAFAABE36}" dt="2022-06-17T10:03:14.032" v="9" actId="478"/>
          <ac:picMkLst>
            <pc:docMk/>
            <pc:sldMk cId="4168224660" sldId="261"/>
            <ac:picMk id="9" creationId="{C0E22F38-83B9-4895-9DDE-9A4348A2B857}"/>
          </ac:picMkLst>
        </pc:picChg>
        <pc:picChg chg="add del mod">
          <ac:chgData name="COLOMER Julie" userId="275e2738-29b5-437a-b6ef-2666acd9c886" providerId="ADAL" clId="{D15D2C9E-EDCC-4BEF-9A0F-0CEAAFAABE36}" dt="2022-06-17T14:36:55.138" v="326" actId="478"/>
          <ac:picMkLst>
            <pc:docMk/>
            <pc:sldMk cId="4168224660" sldId="261"/>
            <ac:picMk id="10" creationId="{4DCBBF3E-2800-44A3-96DE-74D99C12166A}"/>
          </ac:picMkLst>
        </pc:picChg>
        <pc:picChg chg="add mod">
          <ac:chgData name="COLOMER Julie" userId="275e2738-29b5-437a-b6ef-2666acd9c886" providerId="ADAL" clId="{D15D2C9E-EDCC-4BEF-9A0F-0CEAAFAABE36}" dt="2022-06-17T14:37:11.704" v="331" actId="1076"/>
          <ac:picMkLst>
            <pc:docMk/>
            <pc:sldMk cId="4168224660" sldId="261"/>
            <ac:picMk id="12" creationId="{C2F2DBBF-D7F3-48C1-895A-401DF4DF1D4E}"/>
          </ac:picMkLst>
        </pc:picChg>
        <pc:picChg chg="add">
          <ac:chgData name="COLOMER Julie" userId="275e2738-29b5-437a-b6ef-2666acd9c886" providerId="ADAL" clId="{D15D2C9E-EDCC-4BEF-9A0F-0CEAAFAABE36}" dt="2022-06-17T14:36:56.224" v="327"/>
          <ac:picMkLst>
            <pc:docMk/>
            <pc:sldMk cId="4168224660" sldId="261"/>
            <ac:picMk id="14" creationId="{D6E79CCE-FBA5-4F56-990E-7C352AA50506}"/>
          </ac:picMkLst>
        </pc:picChg>
        <pc:picChg chg="add del">
          <ac:chgData name="COLOMER Julie" userId="275e2738-29b5-437a-b6ef-2666acd9c886" providerId="ADAL" clId="{D15D2C9E-EDCC-4BEF-9A0F-0CEAAFAABE36}" dt="2022-06-17T14:36:59.034" v="328" actId="478"/>
          <ac:picMkLst>
            <pc:docMk/>
            <pc:sldMk cId="4168224660" sldId="261"/>
            <ac:picMk id="17" creationId="{816BF73F-1334-48E7-8C51-2F8E43B6D595}"/>
          </ac:picMkLst>
        </pc:picChg>
      </pc:sldChg>
      <pc:sldChg chg="addSp delSp modSp">
        <pc:chgData name="COLOMER Julie" userId="275e2738-29b5-437a-b6ef-2666acd9c886" providerId="ADAL" clId="{D15D2C9E-EDCC-4BEF-9A0F-0CEAAFAABE36}" dt="2022-06-17T14:38:41.047" v="354" actId="1076"/>
        <pc:sldMkLst>
          <pc:docMk/>
          <pc:sldMk cId="1036045422" sldId="262"/>
        </pc:sldMkLst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3" creationId="{F668C926-DB52-4A25-9BAB-A89F96B37936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4" creationId="{3E5F22A6-58B8-4E83-AE24-F29AA9AC1958}"/>
          </ac:spMkLst>
        </pc:spChg>
        <pc:spChg chg="add mod">
          <ac:chgData name="COLOMER Julie" userId="275e2738-29b5-437a-b6ef-2666acd9c886" providerId="ADAL" clId="{D15D2C9E-EDCC-4BEF-9A0F-0CEAAFAABE36}" dt="2022-06-17T10:04:50.866" v="64" actId="688"/>
          <ac:spMkLst>
            <pc:docMk/>
            <pc:sldMk cId="1036045422" sldId="262"/>
            <ac:spMk id="6" creationId="{AE2982BD-E20E-4772-8C90-37BBF1D33927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10" creationId="{92422AD1-105D-4C57-BF25-3FF17822B789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11" creationId="{D3A90C46-6392-4560-911E-700286747FE7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12" creationId="{5AB1F40A-288A-46A3-B429-7745274000D2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13" creationId="{5193AC7C-41B7-4BE3-90BA-2480339498AA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20" creationId="{8A2DB770-60EC-435D-9A51-B5475884816D}"/>
          </ac:spMkLst>
        </pc:spChg>
        <pc:spChg chg="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21" creationId="{B32D6AC1-76C6-4290-83DD-78458826B2A3}"/>
          </ac:spMkLst>
        </pc:spChg>
        <pc:spChg chg="add 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28" creationId="{C1094FC8-3A02-493A-9D4F-C00D4A27B126}"/>
          </ac:spMkLst>
        </pc:spChg>
        <pc:spChg chg="add 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29" creationId="{ED7B1BCA-960F-42B4-963D-0017DF396B55}"/>
          </ac:spMkLst>
        </pc:spChg>
        <pc:spChg chg="add 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30" creationId="{1CE1E59E-C7A1-47B5-8A68-04E3D1497456}"/>
          </ac:spMkLst>
        </pc:spChg>
        <pc:spChg chg="add 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31" creationId="{3C51E5E7-575E-4320-AAA0-93F298D6B971}"/>
          </ac:spMkLst>
        </pc:spChg>
        <pc:spChg chg="add mod">
          <ac:chgData name="COLOMER Julie" userId="275e2738-29b5-437a-b6ef-2666acd9c886" providerId="ADAL" clId="{D15D2C9E-EDCC-4BEF-9A0F-0CEAAFAABE36}" dt="2022-06-17T14:38:41.047" v="354" actId="1076"/>
          <ac:spMkLst>
            <pc:docMk/>
            <pc:sldMk cId="1036045422" sldId="262"/>
            <ac:spMk id="32" creationId="{392B3778-963E-4F8D-B847-00519B91F048}"/>
          </ac:spMkLst>
        </pc:spChg>
        <pc:picChg chg="add del mod">
          <ac:chgData name="COLOMER Julie" userId="275e2738-29b5-437a-b6ef-2666acd9c886" providerId="ADAL" clId="{D15D2C9E-EDCC-4BEF-9A0F-0CEAAFAABE36}" dt="2022-06-17T14:37:18.930" v="332" actId="478"/>
          <ac:picMkLst>
            <pc:docMk/>
            <pc:sldMk cId="1036045422" sldId="262"/>
            <ac:picMk id="5" creationId="{8BE28F07-0E9D-4C5E-A285-503E2BD5E35C}"/>
          </ac:picMkLst>
        </pc:picChg>
        <pc:picChg chg="del">
          <ac:chgData name="COLOMER Julie" userId="275e2738-29b5-437a-b6ef-2666acd9c886" providerId="ADAL" clId="{D15D2C9E-EDCC-4BEF-9A0F-0CEAAFAABE36}" dt="2022-06-17T14:37:18.930" v="332" actId="478"/>
          <ac:picMkLst>
            <pc:docMk/>
            <pc:sldMk cId="1036045422" sldId="262"/>
            <ac:picMk id="8" creationId="{0440076F-8EC7-407D-9CC9-D04009A6E0F5}"/>
          </ac:picMkLst>
        </pc:picChg>
        <pc:picChg chg="del">
          <ac:chgData name="COLOMER Julie" userId="275e2738-29b5-437a-b6ef-2666acd9c886" providerId="ADAL" clId="{D15D2C9E-EDCC-4BEF-9A0F-0CEAAFAABE36}" dt="2022-06-17T10:03:31.320" v="12" actId="478"/>
          <ac:picMkLst>
            <pc:docMk/>
            <pc:sldMk cId="1036045422" sldId="262"/>
            <ac:picMk id="9" creationId="{C0E22F38-83B9-4895-9DDE-9A4348A2B857}"/>
          </ac:picMkLst>
        </pc:picChg>
        <pc:picChg chg="add">
          <ac:chgData name="COLOMER Julie" userId="275e2738-29b5-437a-b6ef-2666acd9c886" providerId="ADAL" clId="{D15D2C9E-EDCC-4BEF-9A0F-0CEAAFAABE36}" dt="2022-06-17T14:37:20.758" v="333"/>
          <ac:picMkLst>
            <pc:docMk/>
            <pc:sldMk cId="1036045422" sldId="262"/>
            <ac:picMk id="33" creationId="{5CDEE6C4-F07A-480D-96E2-BCF971FF0BE2}"/>
          </ac:picMkLst>
        </pc:picChg>
        <pc:picChg chg="add">
          <ac:chgData name="COLOMER Julie" userId="275e2738-29b5-437a-b6ef-2666acd9c886" providerId="ADAL" clId="{D15D2C9E-EDCC-4BEF-9A0F-0CEAAFAABE36}" dt="2022-06-17T14:37:20.758" v="333"/>
          <ac:picMkLst>
            <pc:docMk/>
            <pc:sldMk cId="1036045422" sldId="262"/>
            <ac:picMk id="34" creationId="{C277CFF5-C8FD-454A-8847-571D09ED2E94}"/>
          </ac:picMkLst>
        </pc:picChg>
      </pc:sldChg>
      <pc:sldChg chg="addSp delSp modSp add">
        <pc:chgData name="COLOMER Julie" userId="275e2738-29b5-437a-b6ef-2666acd9c886" providerId="ADAL" clId="{D15D2C9E-EDCC-4BEF-9A0F-0CEAAFAABE36}" dt="2022-06-17T14:37:47.791" v="339" actId="1076"/>
        <pc:sldMkLst>
          <pc:docMk/>
          <pc:sldMk cId="2211826626" sldId="263"/>
        </pc:sldMkLst>
        <pc:spChg chg="del mod">
          <ac:chgData name="COLOMER Julie" userId="275e2738-29b5-437a-b6ef-2666acd9c886" providerId="ADAL" clId="{D15D2C9E-EDCC-4BEF-9A0F-0CEAAFAABE36}" dt="2022-06-17T11:40:06.057" v="288"/>
          <ac:spMkLst>
            <pc:docMk/>
            <pc:sldMk cId="2211826626" sldId="263"/>
            <ac:spMk id="3" creationId="{F668C926-DB52-4A25-9BAB-A89F96B37936}"/>
          </ac:spMkLst>
        </pc:spChg>
        <pc:spChg chg="del mod">
          <ac:chgData name="COLOMER Julie" userId="275e2738-29b5-437a-b6ef-2666acd9c886" providerId="ADAL" clId="{D15D2C9E-EDCC-4BEF-9A0F-0CEAAFAABE36}" dt="2022-06-17T11:40:06.057" v="288"/>
          <ac:spMkLst>
            <pc:docMk/>
            <pc:sldMk cId="2211826626" sldId="263"/>
            <ac:spMk id="4" creationId="{3E5F22A6-58B8-4E83-AE24-F29AA9AC1958}"/>
          </ac:spMkLst>
        </pc:spChg>
        <pc:spChg chg="del mod">
          <ac:chgData name="COLOMER Julie" userId="275e2738-29b5-437a-b6ef-2666acd9c886" providerId="ADAL" clId="{D15D2C9E-EDCC-4BEF-9A0F-0CEAAFAABE36}" dt="2022-06-17T11:40:06.057" v="288"/>
          <ac:spMkLst>
            <pc:docMk/>
            <pc:sldMk cId="2211826626" sldId="263"/>
            <ac:spMk id="10" creationId="{92422AD1-105D-4C57-BF25-3FF17822B789}"/>
          </ac:spMkLst>
        </pc:spChg>
        <pc:spChg chg="del mod">
          <ac:chgData name="COLOMER Julie" userId="275e2738-29b5-437a-b6ef-2666acd9c886" providerId="ADAL" clId="{D15D2C9E-EDCC-4BEF-9A0F-0CEAAFAABE36}" dt="2022-06-17T11:40:06.057" v="288"/>
          <ac:spMkLst>
            <pc:docMk/>
            <pc:sldMk cId="2211826626" sldId="263"/>
            <ac:spMk id="11" creationId="{D3A90C46-6392-4560-911E-700286747FE7}"/>
          </ac:spMkLst>
        </pc:spChg>
        <pc:spChg chg="del">
          <ac:chgData name="COLOMER Julie" userId="275e2738-29b5-437a-b6ef-2666acd9c886" providerId="ADAL" clId="{D15D2C9E-EDCC-4BEF-9A0F-0CEAAFAABE36}" dt="2022-06-17T11:29:02.111" v="70" actId="478"/>
          <ac:spMkLst>
            <pc:docMk/>
            <pc:sldMk cId="2211826626" sldId="263"/>
            <ac:spMk id="12" creationId="{5AB1F40A-288A-46A3-B429-7745274000D2}"/>
          </ac:spMkLst>
        </pc:spChg>
        <pc:spChg chg="del">
          <ac:chgData name="COLOMER Julie" userId="275e2738-29b5-437a-b6ef-2666acd9c886" providerId="ADAL" clId="{D15D2C9E-EDCC-4BEF-9A0F-0CEAAFAABE36}" dt="2022-06-17T11:29:02.111" v="70" actId="478"/>
          <ac:spMkLst>
            <pc:docMk/>
            <pc:sldMk cId="2211826626" sldId="263"/>
            <ac:spMk id="13" creationId="{5193AC7C-41B7-4BE3-90BA-2480339498AA}"/>
          </ac:spMkLst>
        </pc:spChg>
        <pc:spChg chg="add del mod">
          <ac:chgData name="COLOMER Julie" userId="275e2738-29b5-437a-b6ef-2666acd9c886" providerId="ADAL" clId="{D15D2C9E-EDCC-4BEF-9A0F-0CEAAFAABE36}" dt="2022-06-17T11:40:06.057" v="288"/>
          <ac:spMkLst>
            <pc:docMk/>
            <pc:sldMk cId="2211826626" sldId="263"/>
            <ac:spMk id="14" creationId="{B156AD2C-D5B9-4256-A0DC-54AC122ABFB1}"/>
          </ac:spMkLst>
        </pc:spChg>
        <pc:spChg chg="add mod">
          <ac:chgData name="COLOMER Julie" userId="275e2738-29b5-437a-b6ef-2666acd9c886" providerId="ADAL" clId="{D15D2C9E-EDCC-4BEF-9A0F-0CEAAFAABE36}" dt="2022-06-17T11:41:17.380" v="303" actId="1076"/>
          <ac:spMkLst>
            <pc:docMk/>
            <pc:sldMk cId="2211826626" sldId="263"/>
            <ac:spMk id="15" creationId="{09F40738-0AD1-4275-BC32-13044135A6F3}"/>
          </ac:spMkLst>
        </pc:spChg>
        <pc:spChg chg="add mod">
          <ac:chgData name="COLOMER Julie" userId="275e2738-29b5-437a-b6ef-2666acd9c886" providerId="ADAL" clId="{D15D2C9E-EDCC-4BEF-9A0F-0CEAAFAABE36}" dt="2022-06-17T11:41:17.380" v="303" actId="1076"/>
          <ac:spMkLst>
            <pc:docMk/>
            <pc:sldMk cId="2211826626" sldId="263"/>
            <ac:spMk id="16" creationId="{DF3E50D8-764C-4366-8767-C28AD53DF92C}"/>
          </ac:spMkLst>
        </pc:spChg>
        <pc:spChg chg="add mod">
          <ac:chgData name="COLOMER Julie" userId="275e2738-29b5-437a-b6ef-2666acd9c886" providerId="ADAL" clId="{D15D2C9E-EDCC-4BEF-9A0F-0CEAAFAABE36}" dt="2022-06-17T11:41:17.380" v="303" actId="1076"/>
          <ac:spMkLst>
            <pc:docMk/>
            <pc:sldMk cId="2211826626" sldId="263"/>
            <ac:spMk id="17" creationId="{C89FA491-BCCC-435A-9B77-970456DFA795}"/>
          </ac:spMkLst>
        </pc:spChg>
        <pc:spChg chg="add mod">
          <ac:chgData name="COLOMER Julie" userId="275e2738-29b5-437a-b6ef-2666acd9c886" providerId="ADAL" clId="{D15D2C9E-EDCC-4BEF-9A0F-0CEAAFAABE36}" dt="2022-06-17T11:41:17.380" v="303" actId="1076"/>
          <ac:spMkLst>
            <pc:docMk/>
            <pc:sldMk cId="2211826626" sldId="263"/>
            <ac:spMk id="18" creationId="{B9F1C61F-B9BA-42BB-9595-8719328BEC26}"/>
          </ac:spMkLst>
        </pc:spChg>
        <pc:spChg chg="add mod">
          <ac:chgData name="COLOMER Julie" userId="275e2738-29b5-437a-b6ef-2666acd9c886" providerId="ADAL" clId="{D15D2C9E-EDCC-4BEF-9A0F-0CEAAFAABE36}" dt="2022-06-17T11:41:17.380" v="303" actId="1076"/>
          <ac:spMkLst>
            <pc:docMk/>
            <pc:sldMk cId="2211826626" sldId="263"/>
            <ac:spMk id="19" creationId="{B3A3BB69-A5BD-4442-8BC3-C51E43CA60AE}"/>
          </ac:spMkLst>
        </pc:spChg>
        <pc:spChg chg="del">
          <ac:chgData name="COLOMER Julie" userId="275e2738-29b5-437a-b6ef-2666acd9c886" providerId="ADAL" clId="{D15D2C9E-EDCC-4BEF-9A0F-0CEAAFAABE36}" dt="2022-06-17T11:29:02.111" v="70" actId="478"/>
          <ac:spMkLst>
            <pc:docMk/>
            <pc:sldMk cId="2211826626" sldId="263"/>
            <ac:spMk id="20" creationId="{8A2DB770-60EC-435D-9A51-B5475884816D}"/>
          </ac:spMkLst>
        </pc:spChg>
        <pc:spChg chg="del">
          <ac:chgData name="COLOMER Julie" userId="275e2738-29b5-437a-b6ef-2666acd9c886" providerId="ADAL" clId="{D15D2C9E-EDCC-4BEF-9A0F-0CEAAFAABE36}" dt="2022-06-17T11:29:02.111" v="70" actId="478"/>
          <ac:spMkLst>
            <pc:docMk/>
            <pc:sldMk cId="2211826626" sldId="263"/>
            <ac:spMk id="21" creationId="{B32D6AC1-76C6-4290-83DD-78458826B2A3}"/>
          </ac:spMkLst>
        </pc:spChg>
        <pc:picChg chg="del">
          <ac:chgData name="COLOMER Julie" userId="275e2738-29b5-437a-b6ef-2666acd9c886" providerId="ADAL" clId="{D15D2C9E-EDCC-4BEF-9A0F-0CEAAFAABE36}" dt="2022-06-17T14:37:31.520" v="335" actId="478"/>
          <ac:picMkLst>
            <pc:docMk/>
            <pc:sldMk cId="2211826626" sldId="263"/>
            <ac:picMk id="5" creationId="{8BE28F07-0E9D-4C5E-A285-503E2BD5E35C}"/>
          </ac:picMkLst>
        </pc:picChg>
        <pc:picChg chg="add mod">
          <ac:chgData name="COLOMER Julie" userId="275e2738-29b5-437a-b6ef-2666acd9c886" providerId="ADAL" clId="{D15D2C9E-EDCC-4BEF-9A0F-0CEAAFAABE36}" dt="2022-06-17T14:37:47.791" v="339" actId="1076"/>
          <ac:picMkLst>
            <pc:docMk/>
            <pc:sldMk cId="2211826626" sldId="263"/>
            <ac:picMk id="7" creationId="{9CDC15C8-8EC4-45D5-B3CA-80AC800E1143}"/>
          </ac:picMkLst>
        </pc:picChg>
        <pc:picChg chg="del">
          <ac:chgData name="COLOMER Julie" userId="275e2738-29b5-437a-b6ef-2666acd9c886" providerId="ADAL" clId="{D15D2C9E-EDCC-4BEF-9A0F-0CEAAFAABE36}" dt="2022-06-17T11:41:08.671" v="302" actId="478"/>
          <ac:picMkLst>
            <pc:docMk/>
            <pc:sldMk cId="2211826626" sldId="263"/>
            <ac:picMk id="8" creationId="{0440076F-8EC7-407D-9CC9-D04009A6E0F5}"/>
          </ac:picMkLst>
        </pc:picChg>
        <pc:picChg chg="add del">
          <ac:chgData name="COLOMER Julie" userId="275e2738-29b5-437a-b6ef-2666acd9c886" providerId="ADAL" clId="{D15D2C9E-EDCC-4BEF-9A0F-0CEAAFAABE36}" dt="2022-06-17T14:37:27.864" v="334" actId="478"/>
          <ac:picMkLst>
            <pc:docMk/>
            <pc:sldMk cId="2211826626" sldId="263"/>
            <ac:picMk id="22" creationId="{5FC1EBFC-85B4-4CB1-81E4-86F5EE998B77}"/>
          </ac:picMkLst>
        </pc:picChg>
        <pc:picChg chg="add del">
          <ac:chgData name="COLOMER Julie" userId="275e2738-29b5-437a-b6ef-2666acd9c886" providerId="ADAL" clId="{D15D2C9E-EDCC-4BEF-9A0F-0CEAAFAABE36}" dt="2022-06-17T11:41:43.158" v="306"/>
          <ac:picMkLst>
            <pc:docMk/>
            <pc:sldMk cId="2211826626" sldId="263"/>
            <ac:picMk id="23" creationId="{3CAC0DD3-FC96-43AA-B7D0-4A15EDAE264C}"/>
          </ac:picMkLst>
        </pc:picChg>
        <pc:picChg chg="add">
          <ac:chgData name="COLOMER Julie" userId="275e2738-29b5-437a-b6ef-2666acd9c886" providerId="ADAL" clId="{D15D2C9E-EDCC-4BEF-9A0F-0CEAAFAABE36}" dt="2022-06-17T14:37:31.907" v="336"/>
          <ac:picMkLst>
            <pc:docMk/>
            <pc:sldMk cId="2211826626" sldId="263"/>
            <ac:picMk id="24" creationId="{CD3E5402-C358-4EAF-B6F1-A86E998D298B}"/>
          </ac:picMkLst>
        </pc:picChg>
        <pc:picChg chg="add del">
          <ac:chgData name="COLOMER Julie" userId="275e2738-29b5-437a-b6ef-2666acd9c886" providerId="ADAL" clId="{D15D2C9E-EDCC-4BEF-9A0F-0CEAAFAABE36}" dt="2022-06-17T14:37:35.992" v="337" actId="478"/>
          <ac:picMkLst>
            <pc:docMk/>
            <pc:sldMk cId="2211826626" sldId="263"/>
            <ac:picMk id="25" creationId="{B5B749F0-4466-4E32-8A5D-0835F0E6B2C0}"/>
          </ac:picMkLst>
        </pc:picChg>
      </pc:sldChg>
      <pc:sldChg chg="addSp delSp modSp add">
        <pc:chgData name="COLOMER Julie" userId="275e2738-29b5-437a-b6ef-2666acd9c886" providerId="ADAL" clId="{D15D2C9E-EDCC-4BEF-9A0F-0CEAAFAABE36}" dt="2022-06-17T14:46:53.179" v="371" actId="1076"/>
        <pc:sldMkLst>
          <pc:docMk/>
          <pc:sldMk cId="1320007895" sldId="264"/>
        </pc:sldMkLst>
        <pc:spChg chg="add mod">
          <ac:chgData name="COLOMER Julie" userId="275e2738-29b5-437a-b6ef-2666acd9c886" providerId="ADAL" clId="{D15D2C9E-EDCC-4BEF-9A0F-0CEAAFAABE36}" dt="2022-06-17T14:46:16.058" v="369" actId="207"/>
          <ac:spMkLst>
            <pc:docMk/>
            <pc:sldMk cId="1320007895" sldId="264"/>
            <ac:spMk id="12" creationId="{05C13ED6-0927-49D9-881F-70DE5EF1E20D}"/>
          </ac:spMkLst>
        </pc:spChg>
        <pc:spChg chg="add mod">
          <ac:chgData name="COLOMER Julie" userId="275e2738-29b5-437a-b6ef-2666acd9c886" providerId="ADAL" clId="{D15D2C9E-EDCC-4BEF-9A0F-0CEAAFAABE36}" dt="2022-06-17T14:46:53.179" v="371" actId="1076"/>
          <ac:spMkLst>
            <pc:docMk/>
            <pc:sldMk cId="1320007895" sldId="264"/>
            <ac:spMk id="13" creationId="{5C490738-E0BE-4860-B266-D2642DE43E72}"/>
          </ac:spMkLst>
        </pc:spChg>
        <pc:spChg chg="add mod">
          <ac:chgData name="COLOMER Julie" userId="275e2738-29b5-437a-b6ef-2666acd9c886" providerId="ADAL" clId="{D15D2C9E-EDCC-4BEF-9A0F-0CEAAFAABE36}" dt="2022-06-17T14:46:53.179" v="371" actId="1076"/>
          <ac:spMkLst>
            <pc:docMk/>
            <pc:sldMk cId="1320007895" sldId="264"/>
            <ac:spMk id="14" creationId="{81870DCA-66F7-42C8-A808-6A1C7817EF0A}"/>
          </ac:spMkLst>
        </pc:spChg>
        <pc:spChg chg="mod">
          <ac:chgData name="COLOMER Julie" userId="275e2738-29b5-437a-b6ef-2666acd9c886" providerId="ADAL" clId="{D15D2C9E-EDCC-4BEF-9A0F-0CEAAFAABE36}" dt="2022-06-17T14:38:59.938" v="356" actId="207"/>
          <ac:spMkLst>
            <pc:docMk/>
            <pc:sldMk cId="1320007895" sldId="264"/>
            <ac:spMk id="15" creationId="{09F40738-0AD1-4275-BC32-13044135A6F3}"/>
          </ac:spMkLst>
        </pc:spChg>
        <pc:spChg chg="del">
          <ac:chgData name="COLOMER Julie" userId="275e2738-29b5-437a-b6ef-2666acd9c886" providerId="ADAL" clId="{D15D2C9E-EDCC-4BEF-9A0F-0CEAAFAABE36}" dt="2022-06-17T14:38:18.081" v="352" actId="478"/>
          <ac:spMkLst>
            <pc:docMk/>
            <pc:sldMk cId="1320007895" sldId="264"/>
            <ac:spMk id="16" creationId="{DF3E50D8-764C-4366-8767-C28AD53DF92C}"/>
          </ac:spMkLst>
        </pc:spChg>
        <pc:spChg chg="del">
          <ac:chgData name="COLOMER Julie" userId="275e2738-29b5-437a-b6ef-2666acd9c886" providerId="ADAL" clId="{D15D2C9E-EDCC-4BEF-9A0F-0CEAAFAABE36}" dt="2022-06-17T14:38:17.345" v="351" actId="478"/>
          <ac:spMkLst>
            <pc:docMk/>
            <pc:sldMk cId="1320007895" sldId="264"/>
            <ac:spMk id="17" creationId="{C89FA491-BCCC-435A-9B77-970456DFA795}"/>
          </ac:spMkLst>
        </pc:spChg>
        <pc:spChg chg="del">
          <ac:chgData name="COLOMER Julie" userId="275e2738-29b5-437a-b6ef-2666acd9c886" providerId="ADAL" clId="{D15D2C9E-EDCC-4BEF-9A0F-0CEAAFAABE36}" dt="2022-06-17T14:38:23.375" v="353" actId="478"/>
          <ac:spMkLst>
            <pc:docMk/>
            <pc:sldMk cId="1320007895" sldId="264"/>
            <ac:spMk id="18" creationId="{B9F1C61F-B9BA-42BB-9595-8719328BEC26}"/>
          </ac:spMkLst>
        </pc:spChg>
        <pc:spChg chg="mod">
          <ac:chgData name="COLOMER Julie" userId="275e2738-29b5-437a-b6ef-2666acd9c886" providerId="ADAL" clId="{D15D2C9E-EDCC-4BEF-9A0F-0CEAAFAABE36}" dt="2022-06-17T14:39:06.888" v="358" actId="207"/>
          <ac:spMkLst>
            <pc:docMk/>
            <pc:sldMk cId="1320007895" sldId="264"/>
            <ac:spMk id="19" creationId="{B3A3BB69-A5BD-4442-8BC3-C51E43CA60AE}"/>
          </ac:spMkLst>
        </pc:spChg>
        <pc:spChg chg="add mod">
          <ac:chgData name="COLOMER Julie" userId="275e2738-29b5-437a-b6ef-2666acd9c886" providerId="ADAL" clId="{D15D2C9E-EDCC-4BEF-9A0F-0CEAAFAABE36}" dt="2022-06-17T14:46:53.179" v="371" actId="1076"/>
          <ac:spMkLst>
            <pc:docMk/>
            <pc:sldMk cId="1320007895" sldId="264"/>
            <ac:spMk id="20" creationId="{7EAF6256-283A-407B-934E-0C2953EF029B}"/>
          </ac:spMkLst>
        </pc:spChg>
        <pc:spChg chg="add mod">
          <ac:chgData name="COLOMER Julie" userId="275e2738-29b5-437a-b6ef-2666acd9c886" providerId="ADAL" clId="{D15D2C9E-EDCC-4BEF-9A0F-0CEAAFAABE36}" dt="2022-06-17T14:46:53.179" v="371" actId="1076"/>
          <ac:spMkLst>
            <pc:docMk/>
            <pc:sldMk cId="1320007895" sldId="264"/>
            <ac:spMk id="21" creationId="{91FEE320-828D-4649-B66D-B268719D8DD5}"/>
          </ac:spMkLst>
        </pc:spChg>
        <pc:picChg chg="del">
          <ac:chgData name="COLOMER Julie" userId="275e2738-29b5-437a-b6ef-2666acd9c886" providerId="ADAL" clId="{D15D2C9E-EDCC-4BEF-9A0F-0CEAAFAABE36}" dt="2022-06-17T14:37:52.583" v="341" actId="478"/>
          <ac:picMkLst>
            <pc:docMk/>
            <pc:sldMk cId="1320007895" sldId="264"/>
            <ac:picMk id="5" creationId="{8BE28F07-0E9D-4C5E-A285-503E2BD5E35C}"/>
          </ac:picMkLst>
        </pc:picChg>
        <pc:picChg chg="add">
          <ac:chgData name="COLOMER Julie" userId="275e2738-29b5-437a-b6ef-2666acd9c886" providerId="ADAL" clId="{D15D2C9E-EDCC-4BEF-9A0F-0CEAAFAABE36}" dt="2022-06-17T14:37:54.198" v="342"/>
          <ac:picMkLst>
            <pc:docMk/>
            <pc:sldMk cId="1320007895" sldId="264"/>
            <ac:picMk id="10" creationId="{A053368F-1804-4BDD-8365-C5B14A48E32F}"/>
          </ac:picMkLst>
        </pc:picChg>
        <pc:picChg chg="add">
          <ac:chgData name="COLOMER Julie" userId="275e2738-29b5-437a-b6ef-2666acd9c886" providerId="ADAL" clId="{D15D2C9E-EDCC-4BEF-9A0F-0CEAAFAABE36}" dt="2022-06-17T14:37:54.198" v="342"/>
          <ac:picMkLst>
            <pc:docMk/>
            <pc:sldMk cId="1320007895" sldId="264"/>
            <ac:picMk id="11" creationId="{7CC457E0-BF89-4298-962B-F187C48BEB29}"/>
          </ac:picMkLst>
        </pc:picChg>
        <pc:picChg chg="del">
          <ac:chgData name="COLOMER Julie" userId="275e2738-29b5-437a-b6ef-2666acd9c886" providerId="ADAL" clId="{D15D2C9E-EDCC-4BEF-9A0F-0CEAAFAABE36}" dt="2022-06-17T14:37:51.584" v="340" actId="478"/>
          <ac:picMkLst>
            <pc:docMk/>
            <pc:sldMk cId="1320007895" sldId="264"/>
            <ac:picMk id="22" creationId="{5FC1EBFC-85B4-4CB1-81E4-86F5EE998B77}"/>
          </ac:picMkLst>
        </pc:picChg>
      </pc:sldChg>
    </pc:docChg>
  </pc:docChgLst>
  <pc:docChgLst>
    <pc:chgData name="COLOMER Julie" userId="275e2738-29b5-437a-b6ef-2666acd9c886" providerId="ADAL" clId="{E8769524-4C7F-48A5-88CD-46AD045E092F}"/>
    <pc:docChg chg="undo custSel addSld delSld modSld sldOrd">
      <pc:chgData name="COLOMER Julie" userId="275e2738-29b5-437a-b6ef-2666acd9c886" providerId="ADAL" clId="{E8769524-4C7F-48A5-88CD-46AD045E092F}" dt="2022-06-29T10:16:37.585" v="1942" actId="20577"/>
      <pc:docMkLst>
        <pc:docMk/>
      </pc:docMkLst>
      <pc:sldChg chg="addSp delSp modSp">
        <pc:chgData name="COLOMER Julie" userId="275e2738-29b5-437a-b6ef-2666acd9c886" providerId="ADAL" clId="{E8769524-4C7F-48A5-88CD-46AD045E092F}" dt="2022-06-24T12:01:24.379" v="1935"/>
        <pc:sldMkLst>
          <pc:docMk/>
          <pc:sldMk cId="3948511478" sldId="256"/>
        </pc:sldMkLst>
        <pc:spChg chg="mod">
          <ac:chgData name="COLOMER Julie" userId="275e2738-29b5-437a-b6ef-2666acd9c886" providerId="ADAL" clId="{E8769524-4C7F-48A5-88CD-46AD045E092F}" dt="2022-06-22T15:45:05.377" v="1430" actId="207"/>
          <ac:spMkLst>
            <pc:docMk/>
            <pc:sldMk cId="3948511478" sldId="256"/>
            <ac:spMk id="2" creationId="{24DD88FE-0C54-4F00-9556-137439B854E9}"/>
          </ac:spMkLst>
        </pc:spChg>
        <pc:spChg chg="mod ord">
          <ac:chgData name="COLOMER Julie" userId="275e2738-29b5-437a-b6ef-2666acd9c886" providerId="ADAL" clId="{E8769524-4C7F-48A5-88CD-46AD045E092F}" dt="2022-06-23T14:09:06.557" v="1738" actId="167"/>
          <ac:spMkLst>
            <pc:docMk/>
            <pc:sldMk cId="3948511478" sldId="256"/>
            <ac:spMk id="4" creationId="{4D0F6A04-8238-4164-B10C-F5299F2AEBE3}"/>
          </ac:spMkLst>
        </pc:spChg>
        <pc:picChg chg="add del mod ord">
          <ac:chgData name="COLOMER Julie" userId="275e2738-29b5-437a-b6ef-2666acd9c886" providerId="ADAL" clId="{E8769524-4C7F-48A5-88CD-46AD045E092F}" dt="2022-06-23T13:56:06.207" v="1615" actId="478"/>
          <ac:picMkLst>
            <pc:docMk/>
            <pc:sldMk cId="3948511478" sldId="256"/>
            <ac:picMk id="5" creationId="{C06FE43D-BC96-4B05-B9A4-DC180B6D8217}"/>
          </ac:picMkLst>
        </pc:picChg>
        <pc:picChg chg="add del mod">
          <ac:chgData name="COLOMER Julie" userId="275e2738-29b5-437a-b6ef-2666acd9c886" providerId="ADAL" clId="{E8769524-4C7F-48A5-88CD-46AD045E092F}" dt="2022-06-23T14:08:46.747" v="1732" actId="478"/>
          <ac:picMkLst>
            <pc:docMk/>
            <pc:sldMk cId="3948511478" sldId="256"/>
            <ac:picMk id="6" creationId="{DB917521-6AF0-4B77-816D-95C0AF082B4C}"/>
          </ac:picMkLst>
        </pc:picChg>
        <pc:picChg chg="add">
          <ac:chgData name="COLOMER Julie" userId="275e2738-29b5-437a-b6ef-2666acd9c886" providerId="ADAL" clId="{E8769524-4C7F-48A5-88CD-46AD045E092F}" dt="2022-06-24T12:01:24.379" v="1935"/>
          <ac:picMkLst>
            <pc:docMk/>
            <pc:sldMk cId="3948511478" sldId="256"/>
            <ac:picMk id="7" creationId="{350EFC24-D6BF-4121-A43C-7148E45724A7}"/>
          </ac:picMkLst>
        </pc:picChg>
        <pc:picChg chg="add">
          <ac:chgData name="COLOMER Julie" userId="275e2738-29b5-437a-b6ef-2666acd9c886" providerId="ADAL" clId="{E8769524-4C7F-48A5-88CD-46AD045E092F}" dt="2022-06-24T12:01:24.379" v="1935"/>
          <ac:picMkLst>
            <pc:docMk/>
            <pc:sldMk cId="3948511478" sldId="256"/>
            <ac:picMk id="8" creationId="{AAD9B840-617D-4BDE-B4EA-76EF603B7BE2}"/>
          </ac:picMkLst>
        </pc:picChg>
        <pc:picChg chg="del">
          <ac:chgData name="COLOMER Julie" userId="275e2738-29b5-437a-b6ef-2666acd9c886" providerId="ADAL" clId="{E8769524-4C7F-48A5-88CD-46AD045E092F}" dt="2022-06-23T13:56:31.736" v="1621" actId="478"/>
          <ac:picMkLst>
            <pc:docMk/>
            <pc:sldMk cId="3948511478" sldId="256"/>
            <ac:picMk id="8" creationId="{ABD6535A-081D-4353-B4B4-A0D71502B2FB}"/>
          </ac:picMkLst>
        </pc:picChg>
        <pc:picChg chg="add del mod">
          <ac:chgData name="COLOMER Julie" userId="275e2738-29b5-437a-b6ef-2666acd9c886" providerId="ADAL" clId="{E8769524-4C7F-48A5-88CD-46AD045E092F}" dt="2022-06-24T12:01:09.540" v="1933" actId="478"/>
          <ac:picMkLst>
            <pc:docMk/>
            <pc:sldMk cId="3948511478" sldId="256"/>
            <ac:picMk id="9" creationId="{4F13A406-64A5-47D1-92F2-7B5F314C9114}"/>
          </ac:picMkLst>
        </pc:picChg>
        <pc:picChg chg="add del mod ord">
          <ac:chgData name="COLOMER Julie" userId="275e2738-29b5-437a-b6ef-2666acd9c886" providerId="ADAL" clId="{E8769524-4C7F-48A5-88CD-46AD045E092F}" dt="2022-06-24T12:01:10.466" v="1934" actId="478"/>
          <ac:picMkLst>
            <pc:docMk/>
            <pc:sldMk cId="3948511478" sldId="256"/>
            <ac:picMk id="12" creationId="{F04F33C7-4F1C-401B-AB4C-5D9478360B08}"/>
          </ac:picMkLst>
        </pc:picChg>
        <pc:picChg chg="del mod modCrop">
          <ac:chgData name="COLOMER Julie" userId="275e2738-29b5-437a-b6ef-2666acd9c886" providerId="ADAL" clId="{E8769524-4C7F-48A5-88CD-46AD045E092F}" dt="2022-06-22T15:30:03.874" v="1278" actId="478"/>
          <ac:picMkLst>
            <pc:docMk/>
            <pc:sldMk cId="3948511478" sldId="256"/>
            <ac:picMk id="16" creationId="{947C5B36-D308-4CF8-9BD4-3251056747EB}"/>
          </ac:picMkLst>
        </pc:picChg>
      </pc:sldChg>
      <pc:sldChg chg="addSp delSp modSp">
        <pc:chgData name="COLOMER Julie" userId="275e2738-29b5-437a-b6ef-2666acd9c886" providerId="ADAL" clId="{E8769524-4C7F-48A5-88CD-46AD045E092F}" dt="2022-06-23T14:09:35.131" v="1744" actId="171"/>
        <pc:sldMkLst>
          <pc:docMk/>
          <pc:sldMk cId="3321616236" sldId="257"/>
        </pc:sldMkLst>
        <pc:spChg chg="mod">
          <ac:chgData name="COLOMER Julie" userId="275e2738-29b5-437a-b6ef-2666acd9c886" providerId="ADAL" clId="{E8769524-4C7F-48A5-88CD-46AD045E092F}" dt="2022-06-21T09:10:11.141" v="34" actId="14100"/>
          <ac:spMkLst>
            <pc:docMk/>
            <pc:sldMk cId="3321616236" sldId="257"/>
            <ac:spMk id="3" creationId="{3B6F7315-B307-4672-84A0-6FA8B8530DF4}"/>
          </ac:spMkLst>
        </pc:spChg>
        <pc:picChg chg="add del mod ord">
          <ac:chgData name="COLOMER Julie" userId="275e2738-29b5-437a-b6ef-2666acd9c886" providerId="ADAL" clId="{E8769524-4C7F-48A5-88CD-46AD045E092F}" dt="2022-06-23T13:57:39.283" v="1646" actId="478"/>
          <ac:picMkLst>
            <pc:docMk/>
            <pc:sldMk cId="3321616236" sldId="257"/>
            <ac:picMk id="6" creationId="{600E08E6-A762-4BF3-972D-417831F0C1DE}"/>
          </ac:picMkLst>
        </pc:picChg>
        <pc:picChg chg="del">
          <ac:chgData name="COLOMER Julie" userId="275e2738-29b5-437a-b6ef-2666acd9c886" providerId="ADAL" clId="{E8769524-4C7F-48A5-88CD-46AD045E092F}" dt="2022-06-21T09:09:42.065" v="29" actId="478"/>
          <ac:picMkLst>
            <pc:docMk/>
            <pc:sldMk cId="3321616236" sldId="257"/>
            <ac:picMk id="7" creationId="{31E8A362-1591-46E3-87E4-FE21FB14ADA4}"/>
          </ac:picMkLst>
        </pc:picChg>
        <pc:picChg chg="add del mod">
          <ac:chgData name="COLOMER Julie" userId="275e2738-29b5-437a-b6ef-2666acd9c886" providerId="ADAL" clId="{E8769524-4C7F-48A5-88CD-46AD045E092F}" dt="2022-06-23T14:09:16.571" v="1739" actId="478"/>
          <ac:picMkLst>
            <pc:docMk/>
            <pc:sldMk cId="3321616236" sldId="257"/>
            <ac:picMk id="7" creationId="{4385E381-6135-49DF-AA00-17FF64D6D211}"/>
          </ac:picMkLst>
        </pc:picChg>
        <pc:picChg chg="del">
          <ac:chgData name="COLOMER Julie" userId="275e2738-29b5-437a-b6ef-2666acd9c886" providerId="ADAL" clId="{E8769524-4C7F-48A5-88CD-46AD045E092F}" dt="2022-06-23T13:57:39.994" v="1647" actId="478"/>
          <ac:picMkLst>
            <pc:docMk/>
            <pc:sldMk cId="3321616236" sldId="257"/>
            <ac:picMk id="8" creationId="{ABD6535A-081D-4353-B4B4-A0D71502B2FB}"/>
          </ac:picMkLst>
        </pc:picChg>
        <pc:picChg chg="add del">
          <ac:chgData name="COLOMER Julie" userId="275e2738-29b5-437a-b6ef-2666acd9c886" providerId="ADAL" clId="{E8769524-4C7F-48A5-88CD-46AD045E092F}" dt="2022-06-22T15:31:19.763" v="1292" actId="478"/>
          <ac:picMkLst>
            <pc:docMk/>
            <pc:sldMk cId="3321616236" sldId="257"/>
            <ac:picMk id="9" creationId="{54DCCA44-6AA8-4B8C-80F1-F85877CD279F}"/>
          </ac:picMkLst>
        </pc:picChg>
        <pc:picChg chg="add mod">
          <ac:chgData name="COLOMER Julie" userId="275e2738-29b5-437a-b6ef-2666acd9c886" providerId="ADAL" clId="{E8769524-4C7F-48A5-88CD-46AD045E092F}" dt="2022-06-23T13:58:11.394" v="1659" actId="1076"/>
          <ac:picMkLst>
            <pc:docMk/>
            <pc:sldMk cId="3321616236" sldId="257"/>
            <ac:picMk id="10" creationId="{3804AC7A-0233-40E0-94AC-64027BDE2806}"/>
          </ac:picMkLst>
        </pc:picChg>
        <pc:picChg chg="add mod ord">
          <ac:chgData name="COLOMER Julie" userId="275e2738-29b5-437a-b6ef-2666acd9c886" providerId="ADAL" clId="{E8769524-4C7F-48A5-88CD-46AD045E092F}" dt="2022-06-23T14:09:35.131" v="1744" actId="171"/>
          <ac:picMkLst>
            <pc:docMk/>
            <pc:sldMk cId="3321616236" sldId="257"/>
            <ac:picMk id="12" creationId="{01E593DD-C003-486D-B0FC-13A0F730A7FC}"/>
          </ac:picMkLst>
        </pc:picChg>
      </pc:sldChg>
      <pc:sldChg chg="addSp delSp modSp">
        <pc:chgData name="COLOMER Julie" userId="275e2738-29b5-437a-b6ef-2666acd9c886" providerId="ADAL" clId="{E8769524-4C7F-48A5-88CD-46AD045E092F}" dt="2022-06-23T14:42:48.892" v="1843" actId="1076"/>
        <pc:sldMkLst>
          <pc:docMk/>
          <pc:sldMk cId="3660778093" sldId="258"/>
        </pc:sldMkLst>
        <pc:spChg chg="mod">
          <ac:chgData name="COLOMER Julie" userId="275e2738-29b5-437a-b6ef-2666acd9c886" providerId="ADAL" clId="{E8769524-4C7F-48A5-88CD-46AD045E092F}" dt="2022-06-23T14:42:39.974" v="1842" actId="1076"/>
          <ac:spMkLst>
            <pc:docMk/>
            <pc:sldMk cId="3660778093" sldId="258"/>
            <ac:spMk id="2" creationId="{D22F0FEE-B556-4FCB-8FE2-AF6E2EAE7D1D}"/>
          </ac:spMkLst>
        </pc:spChg>
        <pc:spChg chg="mod">
          <ac:chgData name="COLOMER Julie" userId="275e2738-29b5-437a-b6ef-2666acd9c886" providerId="ADAL" clId="{E8769524-4C7F-48A5-88CD-46AD045E092F}" dt="2022-06-23T14:42:48.892" v="1843" actId="1076"/>
          <ac:spMkLst>
            <pc:docMk/>
            <pc:sldMk cId="3660778093" sldId="258"/>
            <ac:spMk id="3" creationId="{F668C926-DB52-4A25-9BAB-A89F96B37936}"/>
          </ac:spMkLst>
        </pc:spChg>
        <pc:spChg chg="mod">
          <ac:chgData name="COLOMER Julie" userId="275e2738-29b5-437a-b6ef-2666acd9c886" providerId="ADAL" clId="{E8769524-4C7F-48A5-88CD-46AD045E092F}" dt="2022-06-23T14:42:48.892" v="1843" actId="1076"/>
          <ac:spMkLst>
            <pc:docMk/>
            <pc:sldMk cId="3660778093" sldId="258"/>
            <ac:spMk id="4" creationId="{3E5F22A6-58B8-4E83-AE24-F29AA9AC1958}"/>
          </ac:spMkLst>
        </pc:spChg>
        <pc:spChg chg="mod">
          <ac:chgData name="COLOMER Julie" userId="275e2738-29b5-437a-b6ef-2666acd9c886" providerId="ADAL" clId="{E8769524-4C7F-48A5-88CD-46AD045E092F}" dt="2022-06-23T14:42:48.892" v="1843" actId="1076"/>
          <ac:spMkLst>
            <pc:docMk/>
            <pc:sldMk cId="3660778093" sldId="258"/>
            <ac:spMk id="5" creationId="{63EE06ED-77AE-4030-933D-EC11550929C6}"/>
          </ac:spMkLst>
        </pc:spChg>
        <pc:spChg chg="mod">
          <ac:chgData name="COLOMER Julie" userId="275e2738-29b5-437a-b6ef-2666acd9c886" providerId="ADAL" clId="{E8769524-4C7F-48A5-88CD-46AD045E092F}" dt="2022-06-23T14:42:48.892" v="1843" actId="1076"/>
          <ac:spMkLst>
            <pc:docMk/>
            <pc:sldMk cId="3660778093" sldId="258"/>
            <ac:spMk id="6" creationId="{76F1E381-7BEE-4EF7-B118-9FE4CA9C76B5}"/>
          </ac:spMkLst>
        </pc:spChg>
        <pc:spChg chg="mod">
          <ac:chgData name="COLOMER Julie" userId="275e2738-29b5-437a-b6ef-2666acd9c886" providerId="ADAL" clId="{E8769524-4C7F-48A5-88CD-46AD045E092F}" dt="2022-06-23T14:42:35.269" v="1841" actId="1076"/>
          <ac:spMkLst>
            <pc:docMk/>
            <pc:sldMk cId="3660778093" sldId="258"/>
            <ac:spMk id="7" creationId="{43CCE9C8-B201-49C4-9AB8-D73386FA8918}"/>
          </ac:spMkLst>
        </pc:spChg>
        <pc:spChg chg="add mod">
          <ac:chgData name="COLOMER Julie" userId="275e2738-29b5-437a-b6ef-2666acd9c886" providerId="ADAL" clId="{E8769524-4C7F-48A5-88CD-46AD045E092F}" dt="2022-06-23T14:42:19.936" v="1840" actId="3064"/>
          <ac:spMkLst>
            <pc:docMk/>
            <pc:sldMk cId="3660778093" sldId="258"/>
            <ac:spMk id="11" creationId="{0D65BA0E-B1C0-4B78-BFF2-0D5ED95472A9}"/>
          </ac:spMkLst>
        </pc:spChg>
        <pc:spChg chg="del">
          <ac:chgData name="COLOMER Julie" userId="275e2738-29b5-437a-b6ef-2666acd9c886" providerId="ADAL" clId="{E8769524-4C7F-48A5-88CD-46AD045E092F}" dt="2022-06-21T09:49:44.687" v="208" actId="478"/>
          <ac:spMkLst>
            <pc:docMk/>
            <pc:sldMk cId="3660778093" sldId="258"/>
            <ac:spMk id="14" creationId="{EA77E004-23EF-4627-B9D8-AAD817C164D8}"/>
          </ac:spMkLst>
        </pc:spChg>
      </pc:sldChg>
      <pc:sldChg chg="modSp">
        <pc:chgData name="COLOMER Julie" userId="275e2738-29b5-437a-b6ef-2666acd9c886" providerId="ADAL" clId="{E8769524-4C7F-48A5-88CD-46AD045E092F}" dt="2022-06-23T14:42:59.840" v="1845" actId="3064"/>
        <pc:sldMkLst>
          <pc:docMk/>
          <pc:sldMk cId="1009347579" sldId="259"/>
        </pc:sldMkLst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2" creationId="{D22F0FEE-B556-4FCB-8FE2-AF6E2EAE7D1D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3" creationId="{F668C926-DB52-4A25-9BAB-A89F96B37936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4" creationId="{3E5F22A6-58B8-4E83-AE24-F29AA9AC1958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7" creationId="{43CCE9C8-B201-49C4-9AB8-D73386FA8918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8" creationId="{6FCAAD2A-A0E7-4F85-B28C-62277270CE08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10" creationId="{C944D38B-0CEA-4BE7-84F3-A82D1430469F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11" creationId="{8672AF9F-79EE-49E7-92B5-2A463258393E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12" creationId="{04CE4742-9C48-4A48-A5F6-8D79A74F0E27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13" creationId="{8763B272-9A44-497F-AE42-DF1DA0960FF2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14" creationId="{027FF696-4826-41A8-9B75-9ACD7F2AD4BE}"/>
          </ac:spMkLst>
        </pc:spChg>
        <pc:spChg chg="mod">
          <ac:chgData name="COLOMER Julie" userId="275e2738-29b5-437a-b6ef-2666acd9c886" providerId="ADAL" clId="{E8769524-4C7F-48A5-88CD-46AD045E092F}" dt="2022-06-23T14:42:59.840" v="1845" actId="3064"/>
          <ac:spMkLst>
            <pc:docMk/>
            <pc:sldMk cId="1009347579" sldId="259"/>
            <ac:spMk id="19" creationId="{F842B1B4-0B64-4382-8BAF-ED63380738E1}"/>
          </ac:spMkLst>
        </pc:spChg>
      </pc:sldChg>
      <pc:sldChg chg="addSp delSp modSp add del">
        <pc:chgData name="COLOMER Julie" userId="275e2738-29b5-437a-b6ef-2666acd9c886" providerId="ADAL" clId="{E8769524-4C7F-48A5-88CD-46AD045E092F}" dt="2022-06-23T14:43:07.885" v="1847" actId="3064"/>
        <pc:sldMkLst>
          <pc:docMk/>
          <pc:sldMk cId="4168224660" sldId="261"/>
        </pc:sldMkLst>
        <pc:spChg chg="mod">
          <ac:chgData name="COLOMER Julie" userId="275e2738-29b5-437a-b6ef-2666acd9c886" providerId="ADAL" clId="{E8769524-4C7F-48A5-88CD-46AD045E092F}" dt="2022-06-21T12:03:00.629" v="1277" actId="20577"/>
          <ac:spMkLst>
            <pc:docMk/>
            <pc:sldMk cId="4168224660" sldId="261"/>
            <ac:spMk id="3" creationId="{F668C926-DB52-4A25-9BAB-A89F96B37936}"/>
          </ac:spMkLst>
        </pc:spChg>
        <pc:spChg chg="mod">
          <ac:chgData name="COLOMER Julie" userId="275e2738-29b5-437a-b6ef-2666acd9c886" providerId="ADAL" clId="{E8769524-4C7F-48A5-88CD-46AD045E092F}" dt="2022-06-21T11:56:44.101" v="1233" actId="552"/>
          <ac:spMkLst>
            <pc:docMk/>
            <pc:sldMk cId="4168224660" sldId="261"/>
            <ac:spMk id="4" creationId="{3E5F22A6-58B8-4E83-AE24-F29AA9AC1958}"/>
          </ac:spMkLst>
        </pc:spChg>
        <pc:spChg chg="add mod">
          <ac:chgData name="COLOMER Julie" userId="275e2738-29b5-437a-b6ef-2666acd9c886" providerId="ADAL" clId="{E8769524-4C7F-48A5-88CD-46AD045E092F}" dt="2022-06-23T14:19:54.477" v="1759" actId="1076"/>
          <ac:spMkLst>
            <pc:docMk/>
            <pc:sldMk cId="4168224660" sldId="261"/>
            <ac:spMk id="8" creationId="{FAC210C7-C67C-490F-9134-1AFD3F3A2795}"/>
          </ac:spMkLst>
        </pc:spChg>
        <pc:spChg chg="add del">
          <ac:chgData name="COLOMER Julie" userId="275e2738-29b5-437a-b6ef-2666acd9c886" providerId="ADAL" clId="{E8769524-4C7F-48A5-88CD-46AD045E092F}" dt="2022-06-23T07:20:31.768" v="1462" actId="478"/>
          <ac:spMkLst>
            <pc:docMk/>
            <pc:sldMk cId="4168224660" sldId="261"/>
            <ac:spMk id="10" creationId="{CA1708D3-D11A-4B39-8F73-21279B517A40}"/>
          </ac:spMkLst>
        </pc:spChg>
        <pc:spChg chg="del">
          <ac:chgData name="COLOMER Julie" userId="275e2738-29b5-437a-b6ef-2666acd9c886" providerId="ADAL" clId="{E8769524-4C7F-48A5-88CD-46AD045E092F}" dt="2022-06-21T09:49:54.948" v="210" actId="478"/>
          <ac:spMkLst>
            <pc:docMk/>
            <pc:sldMk cId="4168224660" sldId="261"/>
            <ac:spMk id="13" creationId="{B647B997-2611-4448-AEF1-4BF4DB9F2C71}"/>
          </ac:spMkLst>
        </pc:spChg>
        <pc:spChg chg="mod">
          <ac:chgData name="COLOMER Julie" userId="275e2738-29b5-437a-b6ef-2666acd9c886" providerId="ADAL" clId="{E8769524-4C7F-48A5-88CD-46AD045E092F}" dt="2022-06-23T14:43:07.885" v="1847" actId="3064"/>
          <ac:spMkLst>
            <pc:docMk/>
            <pc:sldMk cId="4168224660" sldId="261"/>
            <ac:spMk id="16" creationId="{14F6244C-AEB4-4FF2-AAB5-A64C3844C816}"/>
          </ac:spMkLst>
        </pc:spChg>
        <pc:picChg chg="add del mod">
          <ac:chgData name="COLOMER Julie" userId="275e2738-29b5-437a-b6ef-2666acd9c886" providerId="ADAL" clId="{E8769524-4C7F-48A5-88CD-46AD045E092F}" dt="2022-06-23T13:58:15.594" v="1660" actId="478"/>
          <ac:picMkLst>
            <pc:docMk/>
            <pc:sldMk cId="4168224660" sldId="261"/>
            <ac:picMk id="5" creationId="{AD4EFE4F-A55B-432F-A536-D73BF921F0CB}"/>
          </ac:picMkLst>
        </pc:picChg>
        <pc:picChg chg="add del mod">
          <ac:chgData name="COLOMER Julie" userId="275e2738-29b5-437a-b6ef-2666acd9c886" providerId="ADAL" clId="{E8769524-4C7F-48A5-88CD-46AD045E092F}" dt="2022-06-23T14:02:17.385" v="1710" actId="478"/>
          <ac:picMkLst>
            <pc:docMk/>
            <pc:sldMk cId="4168224660" sldId="261"/>
            <ac:picMk id="6" creationId="{6B65B0AB-02A4-4156-841A-F397B779942C}"/>
          </ac:picMkLst>
        </pc:picChg>
        <pc:picChg chg="add del mod">
          <ac:chgData name="COLOMER Julie" userId="275e2738-29b5-437a-b6ef-2666acd9c886" providerId="ADAL" clId="{E8769524-4C7F-48A5-88CD-46AD045E092F}" dt="2022-06-23T07:18:13.269" v="1431" actId="478"/>
          <ac:picMkLst>
            <pc:docMk/>
            <pc:sldMk cId="4168224660" sldId="261"/>
            <ac:picMk id="9" creationId="{1B09E1C1-38C4-4807-8FCA-E02876DC8CD9}"/>
          </ac:picMkLst>
        </pc:picChg>
        <pc:picChg chg="add mod">
          <ac:chgData name="COLOMER Julie" userId="275e2738-29b5-437a-b6ef-2666acd9c886" providerId="ADAL" clId="{E8769524-4C7F-48A5-88CD-46AD045E092F}" dt="2022-06-23T14:20:37.884" v="1787" actId="1036"/>
          <ac:picMkLst>
            <pc:docMk/>
            <pc:sldMk cId="4168224660" sldId="261"/>
            <ac:picMk id="9" creationId="{72C8BC18-994F-4770-ADEF-7A0CEA858E22}"/>
          </ac:picMkLst>
        </pc:picChg>
        <pc:picChg chg="del">
          <ac:chgData name="COLOMER Julie" userId="275e2738-29b5-437a-b6ef-2666acd9c886" providerId="ADAL" clId="{E8769524-4C7F-48A5-88CD-46AD045E092F}" dt="2022-06-21T11:48:06.674" v="1160" actId="478"/>
          <ac:picMkLst>
            <pc:docMk/>
            <pc:sldMk cId="4168224660" sldId="261"/>
            <ac:picMk id="12" creationId="{C2F2DBBF-D7F3-48C1-895A-401DF4DF1D4E}"/>
          </ac:picMkLst>
        </pc:picChg>
      </pc:sldChg>
      <pc:sldChg chg="addSp delSp modSp">
        <pc:chgData name="COLOMER Julie" userId="275e2738-29b5-437a-b6ef-2666acd9c886" providerId="ADAL" clId="{E8769524-4C7F-48A5-88CD-46AD045E092F}" dt="2022-06-23T14:43:14.160" v="1849" actId="3064"/>
        <pc:sldMkLst>
          <pc:docMk/>
          <pc:sldMk cId="1036045422" sldId="262"/>
        </pc:sldMkLst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3" creationId="{F668C926-DB52-4A25-9BAB-A89F96B37936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4" creationId="{3E5F22A6-58B8-4E83-AE24-F29AA9AC1958}"/>
          </ac:spMkLst>
        </pc:spChg>
        <pc:spChg chg="del">
          <ac:chgData name="COLOMER Julie" userId="275e2738-29b5-437a-b6ef-2666acd9c886" providerId="ADAL" clId="{E8769524-4C7F-48A5-88CD-46AD045E092F}" dt="2022-06-21T09:50:01.283" v="212" actId="478"/>
          <ac:spMkLst>
            <pc:docMk/>
            <pc:sldMk cId="1036045422" sldId="262"/>
            <ac:spMk id="6" creationId="{AE2982BD-E20E-4772-8C90-37BBF1D33927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10" creationId="{92422AD1-105D-4C57-BF25-3FF17822B789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11" creationId="{D3A90C46-6392-4560-911E-700286747FE7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12" creationId="{5AB1F40A-288A-46A3-B429-7745274000D2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13" creationId="{5193AC7C-41B7-4BE3-90BA-2480339498AA}"/>
          </ac:spMkLst>
        </pc:spChg>
        <pc:spChg chg="add del mod">
          <ac:chgData name="COLOMER Julie" userId="275e2738-29b5-437a-b6ef-2666acd9c886" providerId="ADAL" clId="{E8769524-4C7F-48A5-88CD-46AD045E092F}" dt="2022-06-21T09:51:05.613" v="220"/>
          <ac:spMkLst>
            <pc:docMk/>
            <pc:sldMk cId="1036045422" sldId="262"/>
            <ac:spMk id="18" creationId="{5AD9964A-0BA9-461B-8698-C39A510109AB}"/>
          </ac:spMkLst>
        </pc:spChg>
        <pc:spChg chg="add del mod">
          <ac:chgData name="COLOMER Julie" userId="275e2738-29b5-437a-b6ef-2666acd9c886" providerId="ADAL" clId="{E8769524-4C7F-48A5-88CD-46AD045E092F}" dt="2022-06-21T09:51:05.613" v="220"/>
          <ac:spMkLst>
            <pc:docMk/>
            <pc:sldMk cId="1036045422" sldId="262"/>
            <ac:spMk id="19" creationId="{8A31D143-C351-4A1F-BB7F-0B0E14C57180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20" creationId="{8A2DB770-60EC-435D-9A51-B5475884816D}"/>
          </ac:spMkLst>
        </pc:spChg>
        <pc:spChg chg="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21" creationId="{B32D6AC1-76C6-4290-83DD-78458826B2A3}"/>
          </ac:spMkLst>
        </pc:spChg>
        <pc:spChg chg="add del mod">
          <ac:chgData name="COLOMER Julie" userId="275e2738-29b5-437a-b6ef-2666acd9c886" providerId="ADAL" clId="{E8769524-4C7F-48A5-88CD-46AD045E092F}" dt="2022-06-21T09:51:05.613" v="220"/>
          <ac:spMkLst>
            <pc:docMk/>
            <pc:sldMk cId="1036045422" sldId="262"/>
            <ac:spMk id="22" creationId="{98C90CEF-F441-4CD2-B386-216540563627}"/>
          </ac:spMkLst>
        </pc:spChg>
        <pc:spChg chg="add del mod">
          <ac:chgData name="COLOMER Julie" userId="275e2738-29b5-437a-b6ef-2666acd9c886" providerId="ADAL" clId="{E8769524-4C7F-48A5-88CD-46AD045E092F}" dt="2022-06-21T09:51:05.613" v="220"/>
          <ac:spMkLst>
            <pc:docMk/>
            <pc:sldMk cId="1036045422" sldId="262"/>
            <ac:spMk id="23" creationId="{B472EECB-9444-4B35-959A-9D45C54BE2A2}"/>
          </ac:spMkLst>
        </pc:spChg>
        <pc:spChg chg="add del mod">
          <ac:chgData name="COLOMER Julie" userId="275e2738-29b5-437a-b6ef-2666acd9c886" providerId="ADAL" clId="{E8769524-4C7F-48A5-88CD-46AD045E092F}" dt="2022-06-21T09:51:05.613" v="220"/>
          <ac:spMkLst>
            <pc:docMk/>
            <pc:sldMk cId="1036045422" sldId="262"/>
            <ac:spMk id="24" creationId="{7C76AFE3-10F2-4A0C-8028-18B10730D48B}"/>
          </ac:spMkLst>
        </pc:spChg>
        <pc:spChg chg="add mod">
          <ac:chgData name="COLOMER Julie" userId="275e2738-29b5-437a-b6ef-2666acd9c886" providerId="ADAL" clId="{E8769524-4C7F-48A5-88CD-46AD045E092F}" dt="2022-06-23T14:43:14.160" v="1849" actId="3064"/>
          <ac:spMkLst>
            <pc:docMk/>
            <pc:sldMk cId="1036045422" sldId="262"/>
            <ac:spMk id="25" creationId="{0F9237EB-3143-43C4-B170-71414D87333B}"/>
          </ac:spMkLst>
        </pc:spChg>
        <pc:spChg chg="add del">
          <ac:chgData name="COLOMER Julie" userId="275e2738-29b5-437a-b6ef-2666acd9c886" providerId="ADAL" clId="{E8769524-4C7F-48A5-88CD-46AD045E092F}" dt="2022-06-21T09:33:57.455" v="99"/>
          <ac:spMkLst>
            <pc:docMk/>
            <pc:sldMk cId="1036045422" sldId="262"/>
            <ac:spMk id="28" creationId="{C1094FC8-3A02-493A-9D4F-C00D4A27B126}"/>
          </ac:spMkLst>
        </pc:spChg>
        <pc:spChg chg="del">
          <ac:chgData name="COLOMER Julie" userId="275e2738-29b5-437a-b6ef-2666acd9c886" providerId="ADAL" clId="{E8769524-4C7F-48A5-88CD-46AD045E092F}" dt="2022-06-21T09:33:57.455" v="99"/>
          <ac:spMkLst>
            <pc:docMk/>
            <pc:sldMk cId="1036045422" sldId="262"/>
            <ac:spMk id="29" creationId="{ED7B1BCA-960F-42B4-963D-0017DF396B55}"/>
          </ac:spMkLst>
        </pc:spChg>
        <pc:spChg chg="add del">
          <ac:chgData name="COLOMER Julie" userId="275e2738-29b5-437a-b6ef-2666acd9c886" providerId="ADAL" clId="{E8769524-4C7F-48A5-88CD-46AD045E092F}" dt="2022-06-21T09:33:57.455" v="99"/>
          <ac:spMkLst>
            <pc:docMk/>
            <pc:sldMk cId="1036045422" sldId="262"/>
            <ac:spMk id="30" creationId="{1CE1E59E-C7A1-47B5-8A68-04E3D1497456}"/>
          </ac:spMkLst>
        </pc:spChg>
        <pc:spChg chg="add del">
          <ac:chgData name="COLOMER Julie" userId="275e2738-29b5-437a-b6ef-2666acd9c886" providerId="ADAL" clId="{E8769524-4C7F-48A5-88CD-46AD045E092F}" dt="2022-06-21T09:33:57.455" v="99"/>
          <ac:spMkLst>
            <pc:docMk/>
            <pc:sldMk cId="1036045422" sldId="262"/>
            <ac:spMk id="31" creationId="{3C51E5E7-575E-4320-AAA0-93F298D6B971}"/>
          </ac:spMkLst>
        </pc:spChg>
        <pc:spChg chg="add del mod">
          <ac:chgData name="COLOMER Julie" userId="275e2738-29b5-437a-b6ef-2666acd9c886" providerId="ADAL" clId="{E8769524-4C7F-48A5-88CD-46AD045E092F}" dt="2022-06-21T09:33:57.455" v="99"/>
          <ac:spMkLst>
            <pc:docMk/>
            <pc:sldMk cId="1036045422" sldId="262"/>
            <ac:spMk id="32" creationId="{392B3778-963E-4F8D-B847-00519B91F048}"/>
          </ac:spMkLst>
        </pc:spChg>
      </pc:sldChg>
      <pc:sldChg chg="addSp delSp modSp">
        <pc:chgData name="COLOMER Julie" userId="275e2738-29b5-437a-b6ef-2666acd9c886" providerId="ADAL" clId="{E8769524-4C7F-48A5-88CD-46AD045E092F}" dt="2022-06-23T14:43:22.665" v="1851" actId="3064"/>
        <pc:sldMkLst>
          <pc:docMk/>
          <pc:sldMk cId="2211826626" sldId="263"/>
        </pc:sldMkLst>
        <pc:spChg chg="del">
          <ac:chgData name="COLOMER Julie" userId="275e2738-29b5-437a-b6ef-2666acd9c886" providerId="ADAL" clId="{E8769524-4C7F-48A5-88CD-46AD045E092F}" dt="2022-06-21T09:50:32.819" v="214" actId="478"/>
          <ac:spMkLst>
            <pc:docMk/>
            <pc:sldMk cId="2211826626" sldId="263"/>
            <ac:spMk id="6" creationId="{AE2982BD-E20E-4772-8C90-37BBF1D33927}"/>
          </ac:spMkLst>
        </pc:spChg>
        <pc:spChg chg="add del mod">
          <ac:chgData name="COLOMER Julie" userId="275e2738-29b5-437a-b6ef-2666acd9c886" providerId="ADAL" clId="{E8769524-4C7F-48A5-88CD-46AD045E092F}" dt="2022-06-21T09:37:24.599" v="117"/>
          <ac:spMkLst>
            <pc:docMk/>
            <pc:sldMk cId="2211826626" sldId="263"/>
            <ac:spMk id="10" creationId="{1D96DEB2-38D4-4AF5-879C-3B3FF6840912}"/>
          </ac:spMkLst>
        </pc:spChg>
        <pc:spChg chg="add del mod">
          <ac:chgData name="COLOMER Julie" userId="275e2738-29b5-437a-b6ef-2666acd9c886" providerId="ADAL" clId="{E8769524-4C7F-48A5-88CD-46AD045E092F}" dt="2022-06-21T09:37:24.599" v="117"/>
          <ac:spMkLst>
            <pc:docMk/>
            <pc:sldMk cId="2211826626" sldId="263"/>
            <ac:spMk id="11" creationId="{F9543B1C-31C0-4B41-A44E-FD7A4996BD1C}"/>
          </ac:spMkLst>
        </pc:spChg>
        <pc:spChg chg="add del mod">
          <ac:chgData name="COLOMER Julie" userId="275e2738-29b5-437a-b6ef-2666acd9c886" providerId="ADAL" clId="{E8769524-4C7F-48A5-88CD-46AD045E092F}" dt="2022-06-21T09:37:24.599" v="117"/>
          <ac:spMkLst>
            <pc:docMk/>
            <pc:sldMk cId="2211826626" sldId="263"/>
            <ac:spMk id="12" creationId="{1943C84A-4A96-43D3-B500-2463BA903D20}"/>
          </ac:spMkLst>
        </pc:spChg>
        <pc:spChg chg="add del mod">
          <ac:chgData name="COLOMER Julie" userId="275e2738-29b5-437a-b6ef-2666acd9c886" providerId="ADAL" clId="{E8769524-4C7F-48A5-88CD-46AD045E092F}" dt="2022-06-21T09:37:24.599" v="117"/>
          <ac:spMkLst>
            <pc:docMk/>
            <pc:sldMk cId="2211826626" sldId="263"/>
            <ac:spMk id="13" creationId="{8AD1A167-AD1E-4CEF-8C48-D9F75019EEF8}"/>
          </ac:spMkLst>
        </pc:spChg>
        <pc:spChg chg="add del mod">
          <ac:chgData name="COLOMER Julie" userId="275e2738-29b5-437a-b6ef-2666acd9c886" providerId="ADAL" clId="{E8769524-4C7F-48A5-88CD-46AD045E092F}" dt="2022-06-21T09:37:24.599" v="117"/>
          <ac:spMkLst>
            <pc:docMk/>
            <pc:sldMk cId="2211826626" sldId="263"/>
            <ac:spMk id="14" creationId="{49699DDE-61FA-478A-9584-73F920EAA3FD}"/>
          </ac:spMkLst>
        </pc:spChg>
        <pc:spChg chg="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15" creationId="{09F40738-0AD1-4275-BC32-13044135A6F3}"/>
          </ac:spMkLst>
        </pc:spChg>
        <pc:spChg chg="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16" creationId="{DF3E50D8-764C-4366-8767-C28AD53DF92C}"/>
          </ac:spMkLst>
        </pc:spChg>
        <pc:spChg chg="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17" creationId="{C89FA491-BCCC-435A-9B77-970456DFA795}"/>
          </ac:spMkLst>
        </pc:spChg>
        <pc:spChg chg="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18" creationId="{B9F1C61F-B9BA-42BB-9595-8719328BEC26}"/>
          </ac:spMkLst>
        </pc:spChg>
        <pc:spChg chg="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19" creationId="{B3A3BB69-A5BD-4442-8BC3-C51E43CA60AE}"/>
          </ac:spMkLst>
        </pc:spChg>
        <pc:spChg chg="add 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20" creationId="{D56F5FC1-776B-4E08-AE9E-15AC98D8A367}"/>
          </ac:spMkLst>
        </pc:spChg>
        <pc:spChg chg="add 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21" creationId="{B75CCB28-2E50-4CCD-8EDD-FB178E19E629}"/>
          </ac:spMkLst>
        </pc:spChg>
        <pc:spChg chg="add 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22" creationId="{529F1737-249E-4E37-B0B3-E2EF4258D9EE}"/>
          </ac:spMkLst>
        </pc:spChg>
        <pc:spChg chg="add 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23" creationId="{A46A02F5-FAE8-426F-B914-0BACBFDD520A}"/>
          </ac:spMkLst>
        </pc:spChg>
        <pc:spChg chg="add 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25" creationId="{4143412E-A3C1-4CB4-B55A-9C0573E99697}"/>
          </ac:spMkLst>
        </pc:spChg>
        <pc:spChg chg="add mod">
          <ac:chgData name="COLOMER Julie" userId="275e2738-29b5-437a-b6ef-2666acd9c886" providerId="ADAL" clId="{E8769524-4C7F-48A5-88CD-46AD045E092F}" dt="2022-06-23T14:43:22.665" v="1851" actId="3064"/>
          <ac:spMkLst>
            <pc:docMk/>
            <pc:sldMk cId="2211826626" sldId="263"/>
            <ac:spMk id="26" creationId="{EC38A23E-A96C-4E41-86BE-808D6C4E560F}"/>
          </ac:spMkLst>
        </pc:spChg>
        <pc:spChg chg="add del">
          <ac:chgData name="COLOMER Julie" userId="275e2738-29b5-437a-b6ef-2666acd9c886" providerId="ADAL" clId="{E8769524-4C7F-48A5-88CD-46AD045E092F}" dt="2022-06-23T07:18:35.559" v="1437"/>
          <ac:spMkLst>
            <pc:docMk/>
            <pc:sldMk cId="2211826626" sldId="263"/>
            <ac:spMk id="28" creationId="{9C090768-B3B9-4B30-AD25-B6707A251932}"/>
          </ac:spMkLst>
        </pc:spChg>
        <pc:picChg chg="del mod">
          <ac:chgData name="COLOMER Julie" userId="275e2738-29b5-437a-b6ef-2666acd9c886" providerId="ADAL" clId="{E8769524-4C7F-48A5-88CD-46AD045E092F}" dt="2022-06-21T11:48:28.866" v="1163" actId="478"/>
          <ac:picMkLst>
            <pc:docMk/>
            <pc:sldMk cId="2211826626" sldId="263"/>
            <ac:picMk id="7" creationId="{9CDC15C8-8EC4-45D5-B3CA-80AC800E1143}"/>
          </ac:picMkLst>
        </pc:picChg>
        <pc:picChg chg="add del">
          <ac:chgData name="COLOMER Julie" userId="275e2738-29b5-437a-b6ef-2666acd9c886" providerId="ADAL" clId="{E8769524-4C7F-48A5-88CD-46AD045E092F}" dt="2022-06-23T14:02:45.371" v="1720" actId="478"/>
          <ac:picMkLst>
            <pc:docMk/>
            <pc:sldMk cId="2211826626" sldId="263"/>
            <ac:picMk id="27" creationId="{25EC52C8-9706-41E9-87D9-2F4B7959D3EC}"/>
          </ac:picMkLst>
        </pc:picChg>
        <pc:picChg chg="add del">
          <ac:chgData name="COLOMER Julie" userId="275e2738-29b5-437a-b6ef-2666acd9c886" providerId="ADAL" clId="{E8769524-4C7F-48A5-88CD-46AD045E092F}" dt="2022-06-23T07:18:33.334" v="1435" actId="478"/>
          <ac:picMkLst>
            <pc:docMk/>
            <pc:sldMk cId="2211826626" sldId="263"/>
            <ac:picMk id="27" creationId="{815C340D-DF38-4332-98B2-40BA74F96F03}"/>
          </ac:picMkLst>
        </pc:picChg>
        <pc:picChg chg="add">
          <ac:chgData name="COLOMER Julie" userId="275e2738-29b5-437a-b6ef-2666acd9c886" providerId="ADAL" clId="{E8769524-4C7F-48A5-88CD-46AD045E092F}" dt="2022-06-23T14:20:44.099" v="1789"/>
          <ac:picMkLst>
            <pc:docMk/>
            <pc:sldMk cId="2211826626" sldId="263"/>
            <ac:picMk id="27" creationId="{F996B611-6EBD-4321-8896-5F0D4FABD006}"/>
          </ac:picMkLst>
        </pc:picChg>
        <pc:picChg chg="add del">
          <ac:chgData name="COLOMER Julie" userId="275e2738-29b5-437a-b6ef-2666acd9c886" providerId="ADAL" clId="{E8769524-4C7F-48A5-88CD-46AD045E092F}" dt="2022-06-23T14:20:43.736" v="1788" actId="478"/>
          <ac:picMkLst>
            <pc:docMk/>
            <pc:sldMk cId="2211826626" sldId="263"/>
            <ac:picMk id="28" creationId="{B0404A41-2105-4A70-B4C4-26DCEB4842F5}"/>
          </ac:picMkLst>
        </pc:picChg>
        <pc:picChg chg="add del">
          <ac:chgData name="COLOMER Julie" userId="275e2738-29b5-437a-b6ef-2666acd9c886" providerId="ADAL" clId="{E8769524-4C7F-48A5-88CD-46AD045E092F}" dt="2022-06-23T13:59:44.646" v="1698" actId="478"/>
          <ac:picMkLst>
            <pc:docMk/>
            <pc:sldMk cId="2211826626" sldId="263"/>
            <ac:picMk id="29" creationId="{F0761BA8-D143-4A76-8373-D7017010EA14}"/>
          </ac:picMkLst>
        </pc:picChg>
      </pc:sldChg>
      <pc:sldChg chg="addSp delSp modSp add del">
        <pc:chgData name="COLOMER Julie" userId="275e2738-29b5-437a-b6ef-2666acd9c886" providerId="ADAL" clId="{E8769524-4C7F-48A5-88CD-46AD045E092F}" dt="2022-06-23T14:43:29.488" v="1853" actId="3064"/>
        <pc:sldMkLst>
          <pc:docMk/>
          <pc:sldMk cId="1320007895" sldId="264"/>
        </pc:sldMkLst>
        <pc:spChg chg="del">
          <ac:chgData name="COLOMER Julie" userId="275e2738-29b5-437a-b6ef-2666acd9c886" providerId="ADAL" clId="{E8769524-4C7F-48A5-88CD-46AD045E092F}" dt="2022-06-21T09:50:37.195" v="216" actId="478"/>
          <ac:spMkLst>
            <pc:docMk/>
            <pc:sldMk cId="1320007895" sldId="264"/>
            <ac:spMk id="6" creationId="{AE2982BD-E20E-4772-8C90-37BBF1D33927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2" creationId="{05C13ED6-0927-49D9-881F-70DE5EF1E20D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3" creationId="{5C490738-E0BE-4860-B266-D2642DE43E72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4" creationId="{81870DCA-66F7-42C8-A808-6A1C7817EF0A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5" creationId="{09F40738-0AD1-4275-BC32-13044135A6F3}"/>
          </ac:spMkLst>
        </pc:spChg>
        <pc:spChg chg="add 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6" creationId="{229F1B0A-4673-41E0-A903-6FE9411AEAA3}"/>
          </ac:spMkLst>
        </pc:spChg>
        <pc:spChg chg="add 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7" creationId="{C86DE51D-6E3F-46BE-83B5-8E98AC86721E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19" creationId="{B3A3BB69-A5BD-4442-8BC3-C51E43CA60AE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20" creationId="{7EAF6256-283A-407B-934E-0C2953EF029B}"/>
          </ac:spMkLst>
        </pc:spChg>
        <pc:spChg chg="mod">
          <ac:chgData name="COLOMER Julie" userId="275e2738-29b5-437a-b6ef-2666acd9c886" providerId="ADAL" clId="{E8769524-4C7F-48A5-88CD-46AD045E092F}" dt="2022-06-23T14:43:29.488" v="1853" actId="3064"/>
          <ac:spMkLst>
            <pc:docMk/>
            <pc:sldMk cId="1320007895" sldId="264"/>
            <ac:spMk id="21" creationId="{91FEE320-828D-4649-B66D-B268719D8DD5}"/>
          </ac:spMkLst>
        </pc:spChg>
      </pc:sldChg>
      <pc:sldChg chg="addSp delSp modSp add">
        <pc:chgData name="COLOMER Julie" userId="275e2738-29b5-437a-b6ef-2666acd9c886" providerId="ADAL" clId="{E8769524-4C7F-48A5-88CD-46AD045E092F}" dt="2022-06-29T10:16:37.585" v="1942" actId="20577"/>
        <pc:sldMkLst>
          <pc:docMk/>
          <pc:sldMk cId="2688922908" sldId="265"/>
        </pc:sldMkLst>
        <pc:spChg chg="add 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2" creationId="{550A6A43-2654-447F-85B1-D2D0D0ECC6AE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12" creationId="{05C13ED6-0927-49D9-881F-70DE5EF1E20D}"/>
          </ac:spMkLst>
        </pc:spChg>
        <pc:spChg chg="del">
          <ac:chgData name="COLOMER Julie" userId="275e2738-29b5-437a-b6ef-2666acd9c886" providerId="ADAL" clId="{E8769524-4C7F-48A5-88CD-46AD045E092F}" dt="2022-06-21T09:57:24.345" v="320" actId="478"/>
          <ac:spMkLst>
            <pc:docMk/>
            <pc:sldMk cId="2688922908" sldId="265"/>
            <ac:spMk id="13" creationId="{5C490738-E0BE-4860-B266-D2642DE43E72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14" creationId="{81870DCA-66F7-42C8-A808-6A1C7817EF0A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15" creationId="{09F40738-0AD1-4275-BC32-13044135A6F3}"/>
          </ac:spMkLst>
        </pc:spChg>
        <pc:spChg chg="mod">
          <ac:chgData name="COLOMER Julie" userId="275e2738-29b5-437a-b6ef-2666acd9c886" providerId="ADAL" clId="{E8769524-4C7F-48A5-88CD-46AD045E092F}" dt="2022-06-29T10:16:37.585" v="1942" actId="20577"/>
          <ac:spMkLst>
            <pc:docMk/>
            <pc:sldMk cId="2688922908" sldId="265"/>
            <ac:spMk id="16" creationId="{229F1B0A-4673-41E0-A903-6FE9411AEAA3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17" creationId="{C86DE51D-6E3F-46BE-83B5-8E98AC86721E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19" creationId="{B3A3BB69-A5BD-4442-8BC3-C51E43CA60AE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20" creationId="{7EAF6256-283A-407B-934E-0C2953EF029B}"/>
          </ac:spMkLst>
        </pc:spChg>
        <pc:spChg chg="mod">
          <ac:chgData name="COLOMER Julie" userId="275e2738-29b5-437a-b6ef-2666acd9c886" providerId="ADAL" clId="{E8769524-4C7F-48A5-88CD-46AD045E092F}" dt="2022-06-23T14:43:38.199" v="1855" actId="3064"/>
          <ac:spMkLst>
            <pc:docMk/>
            <pc:sldMk cId="2688922908" sldId="265"/>
            <ac:spMk id="21" creationId="{91FEE320-828D-4649-B66D-B268719D8DD5}"/>
          </ac:spMkLst>
        </pc:spChg>
        <pc:picChg chg="del">
          <ac:chgData name="COLOMER Julie" userId="275e2738-29b5-437a-b6ef-2666acd9c886" providerId="ADAL" clId="{E8769524-4C7F-48A5-88CD-46AD045E092F}" dt="2022-06-21T10:00:11.430" v="402" actId="478"/>
          <ac:picMkLst>
            <pc:docMk/>
            <pc:sldMk cId="2688922908" sldId="265"/>
            <ac:picMk id="11" creationId="{7CC457E0-BF89-4298-962B-F187C48BEB29}"/>
          </ac:picMkLst>
        </pc:picChg>
        <pc:picChg chg="add">
          <ac:chgData name="COLOMER Julie" userId="275e2738-29b5-437a-b6ef-2666acd9c886" providerId="ADAL" clId="{E8769524-4C7F-48A5-88CD-46AD045E092F}" dt="2022-06-23T14:21:21.218" v="1799"/>
          <ac:picMkLst>
            <pc:docMk/>
            <pc:sldMk cId="2688922908" sldId="265"/>
            <ac:picMk id="13" creationId="{1A1FC2A9-E856-48A4-BF12-318E1B9FAE97}"/>
          </ac:picMkLst>
        </pc:picChg>
        <pc:picChg chg="add del">
          <ac:chgData name="COLOMER Julie" userId="275e2738-29b5-437a-b6ef-2666acd9c886" providerId="ADAL" clId="{E8769524-4C7F-48A5-88CD-46AD045E092F}" dt="2022-06-23T13:59:48.246" v="1700" actId="478"/>
          <ac:picMkLst>
            <pc:docMk/>
            <pc:sldMk cId="2688922908" sldId="265"/>
            <ac:picMk id="13" creationId="{8B3A8393-9E4C-49D7-A49C-80DCE466580E}"/>
          </ac:picMkLst>
        </pc:picChg>
        <pc:picChg chg="add del">
          <ac:chgData name="COLOMER Julie" userId="275e2738-29b5-437a-b6ef-2666acd9c886" providerId="ADAL" clId="{E8769524-4C7F-48A5-88CD-46AD045E092F}" dt="2022-06-23T14:02:49.226" v="1722" actId="478"/>
          <ac:picMkLst>
            <pc:docMk/>
            <pc:sldMk cId="2688922908" sldId="265"/>
            <ac:picMk id="18" creationId="{81C44D96-6DEC-46FE-B0D7-A492D77B2BD5}"/>
          </ac:picMkLst>
        </pc:picChg>
        <pc:picChg chg="add del">
          <ac:chgData name="COLOMER Julie" userId="275e2738-29b5-437a-b6ef-2666acd9c886" providerId="ADAL" clId="{E8769524-4C7F-48A5-88CD-46AD045E092F}" dt="2022-06-21T11:48:33.713" v="1165" actId="478"/>
          <ac:picMkLst>
            <pc:docMk/>
            <pc:sldMk cId="2688922908" sldId="265"/>
            <ac:picMk id="18" creationId="{9CA73BEC-B312-4255-ADF1-4E309DD29502}"/>
          </ac:picMkLst>
        </pc:picChg>
        <pc:picChg chg="add del">
          <ac:chgData name="COLOMER Julie" userId="275e2738-29b5-437a-b6ef-2666acd9c886" providerId="ADAL" clId="{E8769524-4C7F-48A5-88CD-46AD045E092F}" dt="2022-06-21T10:00:35.020" v="405"/>
          <ac:picMkLst>
            <pc:docMk/>
            <pc:sldMk cId="2688922908" sldId="265"/>
            <ac:picMk id="22" creationId="{464F58A8-8D78-4820-BD1C-4F0F0F4930FD}"/>
          </ac:picMkLst>
        </pc:picChg>
        <pc:picChg chg="add del">
          <ac:chgData name="COLOMER Julie" userId="275e2738-29b5-437a-b6ef-2666acd9c886" providerId="ADAL" clId="{E8769524-4C7F-48A5-88CD-46AD045E092F}" dt="2022-06-23T14:02:53.561" v="1724" actId="478"/>
          <ac:picMkLst>
            <pc:docMk/>
            <pc:sldMk cId="2688922908" sldId="265"/>
            <ac:picMk id="22" creationId="{597D0ECF-ED5C-47DE-BA0C-1BE9E912A04B}"/>
          </ac:picMkLst>
        </pc:picChg>
        <pc:picChg chg="add del">
          <ac:chgData name="COLOMER Julie" userId="275e2738-29b5-437a-b6ef-2666acd9c886" providerId="ADAL" clId="{E8769524-4C7F-48A5-88CD-46AD045E092F}" dt="2022-06-23T07:18:46.375" v="1439" actId="478"/>
          <ac:picMkLst>
            <pc:docMk/>
            <pc:sldMk cId="2688922908" sldId="265"/>
            <ac:picMk id="23" creationId="{92101B56-4D07-4813-AE18-CE07F8A0E3D8}"/>
          </ac:picMkLst>
        </pc:picChg>
        <pc:picChg chg="add del">
          <ac:chgData name="COLOMER Julie" userId="275e2738-29b5-437a-b6ef-2666acd9c886" providerId="ADAL" clId="{E8769524-4C7F-48A5-88CD-46AD045E092F}" dt="2022-06-23T14:21:20.802" v="1798" actId="478"/>
          <ac:picMkLst>
            <pc:docMk/>
            <pc:sldMk cId="2688922908" sldId="265"/>
            <ac:picMk id="23" creationId="{FF5CB6DA-88E4-4B07-BFB2-0A2A3C28429B}"/>
          </ac:picMkLst>
        </pc:picChg>
      </pc:sldChg>
      <pc:sldChg chg="addSp delSp modSp add">
        <pc:chgData name="COLOMER Julie" userId="275e2738-29b5-437a-b6ef-2666acd9c886" providerId="ADAL" clId="{E8769524-4C7F-48A5-88CD-46AD045E092F}" dt="2022-06-23T14:43:49.080" v="1857" actId="3064"/>
        <pc:sldMkLst>
          <pc:docMk/>
          <pc:sldMk cId="3669740560" sldId="266"/>
        </pc:sldMkLst>
        <pc:spChg chg="del mod">
          <ac:chgData name="COLOMER Julie" userId="275e2738-29b5-437a-b6ef-2666acd9c886" providerId="ADAL" clId="{E8769524-4C7F-48A5-88CD-46AD045E092F}" dt="2022-06-21T10:01:05.589" v="408" actId="478"/>
          <ac:spMkLst>
            <pc:docMk/>
            <pc:sldMk cId="3669740560" sldId="266"/>
            <ac:spMk id="2" creationId="{550A6A43-2654-447F-85B1-D2D0D0ECC6AE}"/>
          </ac:spMkLst>
        </pc:spChg>
        <pc:spChg chg="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12" creationId="{05C13ED6-0927-49D9-881F-70DE5EF1E20D}"/>
          </ac:spMkLst>
        </pc:spChg>
        <pc:spChg chg="add 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13" creationId="{340147B7-7E2B-4756-B65B-BA818695A6AF}"/>
          </ac:spMkLst>
        </pc:spChg>
        <pc:spChg chg="del">
          <ac:chgData name="COLOMER Julie" userId="275e2738-29b5-437a-b6ef-2666acd9c886" providerId="ADAL" clId="{E8769524-4C7F-48A5-88CD-46AD045E092F}" dt="2022-06-21T10:06:54.785" v="486" actId="478"/>
          <ac:spMkLst>
            <pc:docMk/>
            <pc:sldMk cId="3669740560" sldId="266"/>
            <ac:spMk id="14" creationId="{81870DCA-66F7-42C8-A808-6A1C7817EF0A}"/>
          </ac:spMkLst>
        </pc:spChg>
        <pc:spChg chg="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15" creationId="{09F40738-0AD1-4275-BC32-13044135A6F3}"/>
          </ac:spMkLst>
        </pc:spChg>
        <pc:spChg chg="del">
          <ac:chgData name="COLOMER Julie" userId="275e2738-29b5-437a-b6ef-2666acd9c886" providerId="ADAL" clId="{E8769524-4C7F-48A5-88CD-46AD045E092F}" dt="2022-06-21T10:06:54.785" v="486" actId="478"/>
          <ac:spMkLst>
            <pc:docMk/>
            <pc:sldMk cId="3669740560" sldId="266"/>
            <ac:spMk id="16" creationId="{229F1B0A-4673-41E0-A903-6FE9411AEAA3}"/>
          </ac:spMkLst>
        </pc:spChg>
        <pc:spChg chg="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17" creationId="{C86DE51D-6E3F-46BE-83B5-8E98AC86721E}"/>
          </ac:spMkLst>
        </pc:spChg>
        <pc:spChg chg="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19" creationId="{B3A3BB69-A5BD-4442-8BC3-C51E43CA60AE}"/>
          </ac:spMkLst>
        </pc:spChg>
        <pc:spChg chg="del">
          <ac:chgData name="COLOMER Julie" userId="275e2738-29b5-437a-b6ef-2666acd9c886" providerId="ADAL" clId="{E8769524-4C7F-48A5-88CD-46AD045E092F}" dt="2022-06-21T10:06:54.785" v="486" actId="478"/>
          <ac:spMkLst>
            <pc:docMk/>
            <pc:sldMk cId="3669740560" sldId="266"/>
            <ac:spMk id="20" creationId="{7EAF6256-283A-407B-934E-0C2953EF029B}"/>
          </ac:spMkLst>
        </pc:spChg>
        <pc:spChg chg="del">
          <ac:chgData name="COLOMER Julie" userId="275e2738-29b5-437a-b6ef-2666acd9c886" providerId="ADAL" clId="{E8769524-4C7F-48A5-88CD-46AD045E092F}" dt="2022-06-21T10:02:44.300" v="428" actId="478"/>
          <ac:spMkLst>
            <pc:docMk/>
            <pc:sldMk cId="3669740560" sldId="266"/>
            <ac:spMk id="21" creationId="{91FEE320-828D-4649-B66D-B268719D8DD5}"/>
          </ac:spMkLst>
        </pc:spChg>
        <pc:spChg chg="add 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22" creationId="{AC14C073-B551-4F40-BE88-86F1A2ECF894}"/>
          </ac:spMkLst>
        </pc:spChg>
        <pc:spChg chg="add 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23" creationId="{FC3338B0-E8E4-4760-AE6A-9A87198377CA}"/>
          </ac:spMkLst>
        </pc:spChg>
        <pc:spChg chg="add 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24" creationId="{7D477031-A3FA-4CD3-9550-CBB5896D6841}"/>
          </ac:spMkLst>
        </pc:spChg>
        <pc:spChg chg="add mod">
          <ac:chgData name="COLOMER Julie" userId="275e2738-29b5-437a-b6ef-2666acd9c886" providerId="ADAL" clId="{E8769524-4C7F-48A5-88CD-46AD045E092F}" dt="2022-06-23T14:43:49.080" v="1857" actId="3064"/>
          <ac:spMkLst>
            <pc:docMk/>
            <pc:sldMk cId="3669740560" sldId="266"/>
            <ac:spMk id="25" creationId="{D7D8D98A-AEB8-4FEE-9EAD-6F116662B048}"/>
          </ac:spMkLst>
        </pc:spChg>
        <pc:spChg chg="add del mod">
          <ac:chgData name="COLOMER Julie" userId="275e2738-29b5-437a-b6ef-2666acd9c886" providerId="ADAL" clId="{E8769524-4C7F-48A5-88CD-46AD045E092F}" dt="2022-06-21T10:07:11.386" v="490" actId="478"/>
          <ac:spMkLst>
            <pc:docMk/>
            <pc:sldMk cId="3669740560" sldId="266"/>
            <ac:spMk id="26" creationId="{CA658385-66E5-4B6D-9C5A-48477EC3DE0A}"/>
          </ac:spMkLst>
        </pc:spChg>
        <pc:spChg chg="add del mod">
          <ac:chgData name="COLOMER Julie" userId="275e2738-29b5-437a-b6ef-2666acd9c886" providerId="ADAL" clId="{E8769524-4C7F-48A5-88CD-46AD045E092F}" dt="2022-06-21T10:07:10.659" v="489" actId="478"/>
          <ac:spMkLst>
            <pc:docMk/>
            <pc:sldMk cId="3669740560" sldId="266"/>
            <ac:spMk id="27" creationId="{ED110F1E-DC9B-4DAC-9BE5-5BC127BDBBD1}"/>
          </ac:spMkLst>
        </pc:spChg>
        <pc:picChg chg="del">
          <ac:chgData name="COLOMER Julie" userId="275e2738-29b5-437a-b6ef-2666acd9c886" providerId="ADAL" clId="{E8769524-4C7F-48A5-88CD-46AD045E092F}" dt="2022-06-21T10:09:59.545" v="565" actId="478"/>
          <ac:picMkLst>
            <pc:docMk/>
            <pc:sldMk cId="3669740560" sldId="266"/>
            <ac:picMk id="18" creationId="{9CA73BEC-B312-4255-ADF1-4E309DD29502}"/>
          </ac:picMkLst>
        </pc:picChg>
        <pc:picChg chg="add">
          <ac:chgData name="COLOMER Julie" userId="275e2738-29b5-437a-b6ef-2666acd9c886" providerId="ADAL" clId="{E8769524-4C7F-48A5-88CD-46AD045E092F}" dt="2022-06-21T11:13:29.747" v="777"/>
          <ac:picMkLst>
            <pc:docMk/>
            <pc:sldMk cId="3669740560" sldId="266"/>
            <ac:picMk id="28" creationId="{C3556684-3077-4B08-AAD0-19970AE2217B}"/>
          </ac:picMkLst>
        </pc:picChg>
      </pc:sldChg>
      <pc:sldChg chg="addSp delSp modSp add">
        <pc:chgData name="COLOMER Julie" userId="275e2738-29b5-437a-b6ef-2666acd9c886" providerId="ADAL" clId="{E8769524-4C7F-48A5-88CD-46AD045E092F}" dt="2022-06-23T14:43:57.958" v="1859" actId="3064"/>
        <pc:sldMkLst>
          <pc:docMk/>
          <pc:sldMk cId="890461384" sldId="267"/>
        </pc:sldMkLst>
        <pc:spChg chg="del">
          <ac:chgData name="COLOMER Julie" userId="275e2738-29b5-437a-b6ef-2666acd9c886" providerId="ADAL" clId="{E8769524-4C7F-48A5-88CD-46AD045E092F}" dt="2022-06-21T10:13:27.344" v="619" actId="478"/>
          <ac:spMkLst>
            <pc:docMk/>
            <pc:sldMk cId="890461384" sldId="267"/>
            <ac:spMk id="12" creationId="{05C13ED6-0927-49D9-881F-70DE5EF1E20D}"/>
          </ac:spMkLst>
        </pc:spChg>
        <pc:spChg chg="del">
          <ac:chgData name="COLOMER Julie" userId="275e2738-29b5-437a-b6ef-2666acd9c886" providerId="ADAL" clId="{E8769524-4C7F-48A5-88CD-46AD045E092F}" dt="2022-06-21T10:13:24.424" v="618" actId="478"/>
          <ac:spMkLst>
            <pc:docMk/>
            <pc:sldMk cId="890461384" sldId="267"/>
            <ac:spMk id="13" creationId="{340147B7-7E2B-4756-B65B-BA818695A6AF}"/>
          </ac:spMkLst>
        </pc:spChg>
        <pc:spChg chg="del">
          <ac:chgData name="COLOMER Julie" userId="275e2738-29b5-437a-b6ef-2666acd9c886" providerId="ADAL" clId="{E8769524-4C7F-48A5-88CD-46AD045E092F}" dt="2022-06-21T10:13:24.424" v="618" actId="478"/>
          <ac:spMkLst>
            <pc:docMk/>
            <pc:sldMk cId="890461384" sldId="267"/>
            <ac:spMk id="15" creationId="{09F40738-0AD1-4275-BC32-13044135A6F3}"/>
          </ac:spMkLst>
        </pc:spChg>
        <pc:spChg chg="mod">
          <ac:chgData name="COLOMER Julie" userId="275e2738-29b5-437a-b6ef-2666acd9c886" providerId="ADAL" clId="{E8769524-4C7F-48A5-88CD-46AD045E092F}" dt="2022-06-23T14:43:57.958" v="1859" actId="3064"/>
          <ac:spMkLst>
            <pc:docMk/>
            <pc:sldMk cId="890461384" sldId="267"/>
            <ac:spMk id="17" creationId="{C86DE51D-6E3F-46BE-83B5-8E98AC86721E}"/>
          </ac:spMkLst>
        </pc:spChg>
        <pc:spChg chg="del">
          <ac:chgData name="COLOMER Julie" userId="275e2738-29b5-437a-b6ef-2666acd9c886" providerId="ADAL" clId="{E8769524-4C7F-48A5-88CD-46AD045E092F}" dt="2022-06-21T10:13:24.424" v="618" actId="478"/>
          <ac:spMkLst>
            <pc:docMk/>
            <pc:sldMk cId="890461384" sldId="267"/>
            <ac:spMk id="19" creationId="{B3A3BB69-A5BD-4442-8BC3-C51E43CA60AE}"/>
          </ac:spMkLst>
        </pc:spChg>
        <pc:spChg chg="del">
          <ac:chgData name="COLOMER Julie" userId="275e2738-29b5-437a-b6ef-2666acd9c886" providerId="ADAL" clId="{E8769524-4C7F-48A5-88CD-46AD045E092F}" dt="2022-06-21T10:13:24.424" v="618" actId="478"/>
          <ac:spMkLst>
            <pc:docMk/>
            <pc:sldMk cId="890461384" sldId="267"/>
            <ac:spMk id="22" creationId="{AC14C073-B551-4F40-BE88-86F1A2ECF894}"/>
          </ac:spMkLst>
        </pc:spChg>
        <pc:spChg chg="mod">
          <ac:chgData name="COLOMER Julie" userId="275e2738-29b5-437a-b6ef-2666acd9c886" providerId="ADAL" clId="{E8769524-4C7F-48A5-88CD-46AD045E092F}" dt="2022-06-23T14:43:57.958" v="1859" actId="3064"/>
          <ac:spMkLst>
            <pc:docMk/>
            <pc:sldMk cId="890461384" sldId="267"/>
            <ac:spMk id="23" creationId="{FC3338B0-E8E4-4760-AE6A-9A87198377CA}"/>
          </ac:spMkLst>
        </pc:spChg>
        <pc:spChg chg="mod">
          <ac:chgData name="COLOMER Julie" userId="275e2738-29b5-437a-b6ef-2666acd9c886" providerId="ADAL" clId="{E8769524-4C7F-48A5-88CD-46AD045E092F}" dt="2022-06-23T14:43:57.958" v="1859" actId="3064"/>
          <ac:spMkLst>
            <pc:docMk/>
            <pc:sldMk cId="890461384" sldId="267"/>
            <ac:spMk id="24" creationId="{7D477031-A3FA-4CD3-9550-CBB5896D6841}"/>
          </ac:spMkLst>
        </pc:spChg>
        <pc:spChg chg="mod">
          <ac:chgData name="COLOMER Julie" userId="275e2738-29b5-437a-b6ef-2666acd9c886" providerId="ADAL" clId="{E8769524-4C7F-48A5-88CD-46AD045E092F}" dt="2022-06-23T14:43:57.958" v="1859" actId="3064"/>
          <ac:spMkLst>
            <pc:docMk/>
            <pc:sldMk cId="890461384" sldId="267"/>
            <ac:spMk id="25" creationId="{D7D8D98A-AEB8-4FEE-9EAD-6F116662B048}"/>
          </ac:spMkLst>
        </pc:spChg>
        <pc:picChg chg="add">
          <ac:chgData name="COLOMER Julie" userId="275e2738-29b5-437a-b6ef-2666acd9c886" providerId="ADAL" clId="{E8769524-4C7F-48A5-88CD-46AD045E092F}" dt="2022-06-23T14:21:58.984" v="1809"/>
          <ac:picMkLst>
            <pc:docMk/>
            <pc:sldMk cId="890461384" sldId="267"/>
            <ac:picMk id="8" creationId="{9157A855-3026-449E-8C7C-F81FE73C3F86}"/>
          </ac:picMkLst>
        </pc:picChg>
        <pc:picChg chg="add del">
          <ac:chgData name="COLOMER Julie" userId="275e2738-29b5-437a-b6ef-2666acd9c886" providerId="ADAL" clId="{E8769524-4C7F-48A5-88CD-46AD045E092F}" dt="2022-06-23T13:59:55.692" v="1702" actId="478"/>
          <ac:picMkLst>
            <pc:docMk/>
            <pc:sldMk cId="890461384" sldId="267"/>
            <ac:picMk id="8" creationId="{EB645474-CCB3-4F72-A8B0-6D84E1D56ED2}"/>
          </ac:picMkLst>
        </pc:picChg>
        <pc:picChg chg="add del">
          <ac:chgData name="COLOMER Julie" userId="275e2738-29b5-437a-b6ef-2666acd9c886" providerId="ADAL" clId="{E8769524-4C7F-48A5-88CD-46AD045E092F}" dt="2022-06-23T14:02:57.339" v="1726" actId="478"/>
          <ac:picMkLst>
            <pc:docMk/>
            <pc:sldMk cId="890461384" sldId="267"/>
            <ac:picMk id="9" creationId="{D83B84DA-CB46-44A9-B232-105060CF121E}"/>
          </ac:picMkLst>
        </pc:picChg>
        <pc:picChg chg="add del">
          <ac:chgData name="COLOMER Julie" userId="275e2738-29b5-437a-b6ef-2666acd9c886" providerId="ADAL" clId="{E8769524-4C7F-48A5-88CD-46AD045E092F}" dt="2022-06-23T14:21:58.551" v="1808" actId="478"/>
          <ac:picMkLst>
            <pc:docMk/>
            <pc:sldMk cId="890461384" sldId="267"/>
            <ac:picMk id="11" creationId="{C36F3CC2-AEFA-4B48-8F45-C7694E4F2091}"/>
          </ac:picMkLst>
        </pc:picChg>
        <pc:picChg chg="add del">
          <ac:chgData name="COLOMER Julie" userId="275e2738-29b5-437a-b6ef-2666acd9c886" providerId="ADAL" clId="{E8769524-4C7F-48A5-88CD-46AD045E092F}" dt="2022-06-21T11:48:38.882" v="1167" actId="478"/>
          <ac:picMkLst>
            <pc:docMk/>
            <pc:sldMk cId="890461384" sldId="267"/>
            <ac:picMk id="14" creationId="{868DFBED-FBB8-4E8A-9A97-0123D052BB55}"/>
          </ac:picMkLst>
        </pc:picChg>
        <pc:picChg chg="add del">
          <ac:chgData name="COLOMER Julie" userId="275e2738-29b5-437a-b6ef-2666acd9c886" providerId="ADAL" clId="{E8769524-4C7F-48A5-88CD-46AD045E092F}" dt="2022-06-23T07:18:53.846" v="1441" actId="478"/>
          <ac:picMkLst>
            <pc:docMk/>
            <pc:sldMk cId="890461384" sldId="267"/>
            <ac:picMk id="16" creationId="{93A1C027-728E-48F4-A571-72CAF48A40C3}"/>
          </ac:picMkLst>
        </pc:picChg>
      </pc:sldChg>
      <pc:sldChg chg="add del">
        <pc:chgData name="COLOMER Julie" userId="275e2738-29b5-437a-b6ef-2666acd9c886" providerId="ADAL" clId="{E8769524-4C7F-48A5-88CD-46AD045E092F}" dt="2022-06-21T10:13:42.043" v="622"/>
        <pc:sldMkLst>
          <pc:docMk/>
          <pc:sldMk cId="1548231308" sldId="268"/>
        </pc:sldMkLst>
      </pc:sldChg>
      <pc:sldChg chg="addSp delSp modSp add">
        <pc:chgData name="COLOMER Julie" userId="275e2738-29b5-437a-b6ef-2666acd9c886" providerId="ADAL" clId="{E8769524-4C7F-48A5-88CD-46AD045E092F}" dt="2022-06-23T14:44:04.368" v="1861" actId="3064"/>
        <pc:sldMkLst>
          <pc:docMk/>
          <pc:sldMk cId="3146670878" sldId="268"/>
        </pc:sldMkLst>
        <pc:spChg chg="add 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8" creationId="{44281742-7E35-47D5-9990-F0D945860127}"/>
          </ac:spMkLst>
        </pc:spChg>
        <pc:spChg chg="add 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9" creationId="{9D50C5F5-E03A-490F-B588-777CB5948FB7}"/>
          </ac:spMkLst>
        </pc:spChg>
        <pc:spChg chg="add 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11" creationId="{BDFFA0AE-2BBE-4106-8C48-D6EBBE5DDA54}"/>
          </ac:spMkLst>
        </pc:spChg>
        <pc:spChg chg="add 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12" creationId="{47976EE8-A57D-4E84-9555-A1ECCFFFA351}"/>
          </ac:spMkLst>
        </pc:spChg>
        <pc:spChg chg="add 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13" creationId="{FDF0DDD5-07A0-4AE2-B59D-4D0E0819F2BD}"/>
          </ac:spMkLst>
        </pc:spChg>
        <pc:spChg chg="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17" creationId="{C86DE51D-6E3F-46BE-83B5-8E98AC86721E}"/>
          </ac:spMkLst>
        </pc:spChg>
        <pc:spChg chg="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23" creationId="{FC3338B0-E8E4-4760-AE6A-9A87198377CA}"/>
          </ac:spMkLst>
        </pc:spChg>
        <pc:spChg chg="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24" creationId="{7D477031-A3FA-4CD3-9550-CBB5896D6841}"/>
          </ac:spMkLst>
        </pc:spChg>
        <pc:spChg chg="mod">
          <ac:chgData name="COLOMER Julie" userId="275e2738-29b5-437a-b6ef-2666acd9c886" providerId="ADAL" clId="{E8769524-4C7F-48A5-88CD-46AD045E092F}" dt="2022-06-23T14:44:04.368" v="1861" actId="3064"/>
          <ac:spMkLst>
            <pc:docMk/>
            <pc:sldMk cId="3146670878" sldId="268"/>
            <ac:spMk id="25" creationId="{D7D8D98A-AEB8-4FEE-9EAD-6F116662B048}"/>
          </ac:spMkLst>
        </pc:spChg>
        <pc:picChg chg="del">
          <ac:chgData name="COLOMER Julie" userId="275e2738-29b5-437a-b6ef-2666acd9c886" providerId="ADAL" clId="{E8769524-4C7F-48A5-88CD-46AD045E092F}" dt="2022-06-21T11:21:03.662" v="848" actId="478"/>
          <ac:picMkLst>
            <pc:docMk/>
            <pc:sldMk cId="3146670878" sldId="268"/>
            <ac:picMk id="14" creationId="{868DFBED-FBB8-4E8A-9A97-0123D052BB55}"/>
          </ac:picMkLst>
        </pc:picChg>
        <pc:picChg chg="add">
          <ac:chgData name="COLOMER Julie" userId="275e2738-29b5-437a-b6ef-2666acd9c886" providerId="ADAL" clId="{E8769524-4C7F-48A5-88CD-46AD045E092F}" dt="2022-06-21T11:21:47.645" v="850"/>
          <ac:picMkLst>
            <pc:docMk/>
            <pc:sldMk cId="3146670878" sldId="268"/>
            <ac:picMk id="15" creationId="{D5E357E7-8572-4059-9A99-88E25070045E}"/>
          </ac:picMkLst>
        </pc:picChg>
      </pc:sldChg>
      <pc:sldChg chg="addSp delSp modSp add">
        <pc:chgData name="COLOMER Julie" userId="275e2738-29b5-437a-b6ef-2666acd9c886" providerId="ADAL" clId="{E8769524-4C7F-48A5-88CD-46AD045E092F}" dt="2022-06-23T14:44:11.255" v="1863" actId="3064"/>
        <pc:sldMkLst>
          <pc:docMk/>
          <pc:sldMk cId="4078747400" sldId="269"/>
        </pc:sldMkLst>
        <pc:spChg chg="del">
          <ac:chgData name="COLOMER Julie" userId="275e2738-29b5-437a-b6ef-2666acd9c886" providerId="ADAL" clId="{E8769524-4C7F-48A5-88CD-46AD045E092F}" dt="2022-06-21T11:22:48.888" v="872" actId="478"/>
          <ac:spMkLst>
            <pc:docMk/>
            <pc:sldMk cId="4078747400" sldId="269"/>
            <ac:spMk id="8" creationId="{44281742-7E35-47D5-9990-F0D945860127}"/>
          </ac:spMkLst>
        </pc:spChg>
        <pc:spChg chg="del mod">
          <ac:chgData name="COLOMER Julie" userId="275e2738-29b5-437a-b6ef-2666acd9c886" providerId="ADAL" clId="{E8769524-4C7F-48A5-88CD-46AD045E092F}" dt="2022-06-21T11:22:48.199" v="871" actId="478"/>
          <ac:spMkLst>
            <pc:docMk/>
            <pc:sldMk cId="4078747400" sldId="269"/>
            <ac:spMk id="9" creationId="{9D50C5F5-E03A-490F-B588-777CB5948FB7}"/>
          </ac:spMkLst>
        </pc:spChg>
        <pc:spChg chg="del">
          <ac:chgData name="COLOMER Julie" userId="275e2738-29b5-437a-b6ef-2666acd9c886" providerId="ADAL" clId="{E8769524-4C7F-48A5-88CD-46AD045E092F}" dt="2022-06-21T11:23:29.655" v="887" actId="478"/>
          <ac:spMkLst>
            <pc:docMk/>
            <pc:sldMk cId="4078747400" sldId="269"/>
            <ac:spMk id="11" creationId="{BDFFA0AE-2BBE-4106-8C48-D6EBBE5DDA54}"/>
          </ac:spMkLst>
        </pc:spChg>
        <pc:spChg chg="del">
          <ac:chgData name="COLOMER Julie" userId="275e2738-29b5-437a-b6ef-2666acd9c886" providerId="ADAL" clId="{E8769524-4C7F-48A5-88CD-46AD045E092F}" dt="2022-06-21T11:22:52.445" v="874" actId="478"/>
          <ac:spMkLst>
            <pc:docMk/>
            <pc:sldMk cId="4078747400" sldId="269"/>
            <ac:spMk id="12" creationId="{47976EE8-A57D-4E84-9555-A1ECCFFFA351}"/>
          </ac:spMkLst>
        </pc:spChg>
        <pc:spChg chg="del">
          <ac:chgData name="COLOMER Julie" userId="275e2738-29b5-437a-b6ef-2666acd9c886" providerId="ADAL" clId="{E8769524-4C7F-48A5-88CD-46AD045E092F}" dt="2022-06-21T11:22:51.380" v="873" actId="478"/>
          <ac:spMkLst>
            <pc:docMk/>
            <pc:sldMk cId="4078747400" sldId="269"/>
            <ac:spMk id="13" creationId="{FDF0DDD5-07A0-4AE2-B59D-4D0E0819F2BD}"/>
          </ac:spMkLst>
        </pc:spChg>
        <pc:spChg chg="add 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14" creationId="{8AA8C4A1-AD71-4928-819D-3E59235CE97E}"/>
          </ac:spMkLst>
        </pc:spChg>
        <pc:spChg chg="add 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16" creationId="{3944BCE6-275D-461C-97BE-5EAB91B73415}"/>
          </ac:spMkLst>
        </pc:spChg>
        <pc:spChg chg="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17" creationId="{C86DE51D-6E3F-46BE-83B5-8E98AC86721E}"/>
          </ac:spMkLst>
        </pc:spChg>
        <pc:spChg chg="add 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18" creationId="{81D139ED-0033-46C5-AEA9-B068D5906B3D}"/>
          </ac:spMkLst>
        </pc:spChg>
        <pc:spChg chg="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23" creationId="{FC3338B0-E8E4-4760-AE6A-9A87198377CA}"/>
          </ac:spMkLst>
        </pc:spChg>
        <pc:spChg chg="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24" creationId="{7D477031-A3FA-4CD3-9550-CBB5896D6841}"/>
          </ac:spMkLst>
        </pc:spChg>
        <pc:spChg chg="mod">
          <ac:chgData name="COLOMER Julie" userId="275e2738-29b5-437a-b6ef-2666acd9c886" providerId="ADAL" clId="{E8769524-4C7F-48A5-88CD-46AD045E092F}" dt="2022-06-23T14:44:11.255" v="1863" actId="3064"/>
          <ac:spMkLst>
            <pc:docMk/>
            <pc:sldMk cId="4078747400" sldId="269"/>
            <ac:spMk id="25" creationId="{D7D8D98A-AEB8-4FEE-9EAD-6F116662B048}"/>
          </ac:spMkLst>
        </pc:spChg>
        <pc:picChg chg="add del">
          <ac:chgData name="COLOMER Julie" userId="275e2738-29b5-437a-b6ef-2666acd9c886" providerId="ADAL" clId="{E8769524-4C7F-48A5-88CD-46AD045E092F}" dt="2022-06-23T13:59:59.562" v="1704" actId="478"/>
          <ac:picMkLst>
            <pc:docMk/>
            <pc:sldMk cId="4078747400" sldId="269"/>
            <ac:picMk id="11" creationId="{B7DDC4C5-0433-4D60-9039-0A10E6110C69}"/>
          </ac:picMkLst>
        </pc:picChg>
        <pc:picChg chg="add">
          <ac:chgData name="COLOMER Julie" userId="275e2738-29b5-437a-b6ef-2666acd9c886" providerId="ADAL" clId="{E8769524-4C7F-48A5-88CD-46AD045E092F}" dt="2022-06-23T14:22:24.306" v="1817"/>
          <ac:picMkLst>
            <pc:docMk/>
            <pc:sldMk cId="4078747400" sldId="269"/>
            <ac:picMk id="11" creationId="{F6A02047-6789-4284-B3DF-FD85AB1115E2}"/>
          </ac:picMkLst>
        </pc:picChg>
        <pc:picChg chg="add del">
          <ac:chgData name="COLOMER Julie" userId="275e2738-29b5-437a-b6ef-2666acd9c886" providerId="ADAL" clId="{E8769524-4C7F-48A5-88CD-46AD045E092F}" dt="2022-06-23T14:03:01.739" v="1728" actId="478"/>
          <ac:picMkLst>
            <pc:docMk/>
            <pc:sldMk cId="4078747400" sldId="269"/>
            <ac:picMk id="12" creationId="{95860C26-71E5-46B8-9A5D-309059D5EC7B}"/>
          </ac:picMkLst>
        </pc:picChg>
        <pc:picChg chg="add del">
          <ac:chgData name="COLOMER Julie" userId="275e2738-29b5-437a-b6ef-2666acd9c886" providerId="ADAL" clId="{E8769524-4C7F-48A5-88CD-46AD045E092F}" dt="2022-06-23T14:22:23.612" v="1816" actId="478"/>
          <ac:picMkLst>
            <pc:docMk/>
            <pc:sldMk cId="4078747400" sldId="269"/>
            <ac:picMk id="13" creationId="{8EF34885-1141-4D93-9199-72E57396A5BC}"/>
          </ac:picMkLst>
        </pc:picChg>
        <pc:picChg chg="del">
          <ac:chgData name="COLOMER Julie" userId="275e2738-29b5-437a-b6ef-2666acd9c886" providerId="ADAL" clId="{E8769524-4C7F-48A5-88CD-46AD045E092F}" dt="2022-06-21T11:25:37.133" v="928" actId="478"/>
          <ac:picMkLst>
            <pc:docMk/>
            <pc:sldMk cId="4078747400" sldId="269"/>
            <ac:picMk id="15" creationId="{D5E357E7-8572-4059-9A99-88E25070045E}"/>
          </ac:picMkLst>
        </pc:picChg>
        <pc:picChg chg="add del">
          <ac:chgData name="COLOMER Julie" userId="275e2738-29b5-437a-b6ef-2666acd9c886" providerId="ADAL" clId="{E8769524-4C7F-48A5-88CD-46AD045E092F}" dt="2022-06-21T11:48:42.537" v="1169" actId="478"/>
          <ac:picMkLst>
            <pc:docMk/>
            <pc:sldMk cId="4078747400" sldId="269"/>
            <ac:picMk id="19" creationId="{27D85733-51C1-4530-B96D-1A2D00AE3E29}"/>
          </ac:picMkLst>
        </pc:picChg>
        <pc:picChg chg="add del">
          <ac:chgData name="COLOMER Julie" userId="275e2738-29b5-437a-b6ef-2666acd9c886" providerId="ADAL" clId="{E8769524-4C7F-48A5-88CD-46AD045E092F}" dt="2022-06-21T11:48:48.218" v="1171" actId="478"/>
          <ac:picMkLst>
            <pc:docMk/>
            <pc:sldMk cId="4078747400" sldId="269"/>
            <ac:picMk id="20" creationId="{C5D110E4-7C95-42EA-ABAD-D6C3983FAE99}"/>
          </ac:picMkLst>
        </pc:picChg>
        <pc:picChg chg="add del">
          <ac:chgData name="COLOMER Julie" userId="275e2738-29b5-437a-b6ef-2666acd9c886" providerId="ADAL" clId="{E8769524-4C7F-48A5-88CD-46AD045E092F}" dt="2022-06-23T07:18:59.702" v="1443" actId="478"/>
          <ac:picMkLst>
            <pc:docMk/>
            <pc:sldMk cId="4078747400" sldId="269"/>
            <ac:picMk id="21" creationId="{F8683105-D56F-488D-B1B4-6450C4213FEF}"/>
          </ac:picMkLst>
        </pc:picChg>
      </pc:sldChg>
      <pc:sldChg chg="addSp delSp modSp add">
        <pc:chgData name="COLOMER Julie" userId="275e2738-29b5-437a-b6ef-2666acd9c886" providerId="ADAL" clId="{E8769524-4C7F-48A5-88CD-46AD045E092F}" dt="2022-06-23T14:44:19.664" v="1865" actId="3064"/>
        <pc:sldMkLst>
          <pc:docMk/>
          <pc:sldMk cId="2775908175" sldId="270"/>
        </pc:sldMkLst>
        <pc:spChg chg="add mod topLvl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2" creationId="{AB33372F-0CB6-4AFF-BF9E-3DFFF092FBAE}"/>
          </ac:spMkLst>
        </pc:spChg>
        <pc:spChg chg="add del mod">
          <ac:chgData name="COLOMER Julie" userId="275e2738-29b5-437a-b6ef-2666acd9c886" providerId="ADAL" clId="{E8769524-4C7F-48A5-88CD-46AD045E092F}" dt="2022-06-21T11:32:28.495" v="985" actId="478"/>
          <ac:spMkLst>
            <pc:docMk/>
            <pc:sldMk cId="2775908175" sldId="270"/>
            <ac:spMk id="12" creationId="{1E7B5385-E2D1-4CC6-A521-2FFB46DB6A1F}"/>
          </ac:spMkLst>
        </pc:spChg>
        <pc:spChg chg="add del mod">
          <ac:chgData name="COLOMER Julie" userId="275e2738-29b5-437a-b6ef-2666acd9c886" providerId="ADAL" clId="{E8769524-4C7F-48A5-88CD-46AD045E092F}" dt="2022-06-21T11:37:20.237" v="1011" actId="478"/>
          <ac:spMkLst>
            <pc:docMk/>
            <pc:sldMk cId="2775908175" sldId="270"/>
            <ac:spMk id="13" creationId="{1A9451BF-F921-4D7E-811E-7C57CF88AA56}"/>
          </ac:spMkLst>
        </pc:spChg>
        <pc:spChg chg="del">
          <ac:chgData name="COLOMER Julie" userId="275e2738-29b5-437a-b6ef-2666acd9c886" providerId="ADAL" clId="{E8769524-4C7F-48A5-88CD-46AD045E092F}" dt="2022-06-21T11:32:14.563" v="981" actId="478"/>
          <ac:spMkLst>
            <pc:docMk/>
            <pc:sldMk cId="2775908175" sldId="270"/>
            <ac:spMk id="14" creationId="{8AA8C4A1-AD71-4928-819D-3E59235CE97E}"/>
          </ac:spMkLst>
        </pc:spChg>
        <pc:spChg chg="add del mod">
          <ac:chgData name="COLOMER Julie" userId="275e2738-29b5-437a-b6ef-2666acd9c886" providerId="ADAL" clId="{E8769524-4C7F-48A5-88CD-46AD045E092F}" dt="2022-06-21T11:37:20.237" v="1011" actId="478"/>
          <ac:spMkLst>
            <pc:docMk/>
            <pc:sldMk cId="2775908175" sldId="270"/>
            <ac:spMk id="15" creationId="{FDDD85F8-ED55-41A5-A180-D257FD3FC9E3}"/>
          </ac:spMkLst>
        </pc:spChg>
        <pc:spChg chg="del">
          <ac:chgData name="COLOMER Julie" userId="275e2738-29b5-437a-b6ef-2666acd9c886" providerId="ADAL" clId="{E8769524-4C7F-48A5-88CD-46AD045E092F}" dt="2022-06-21T11:32:14.563" v="981" actId="478"/>
          <ac:spMkLst>
            <pc:docMk/>
            <pc:sldMk cId="2775908175" sldId="270"/>
            <ac:spMk id="16" creationId="{3944BCE6-275D-461C-97BE-5EAB91B73415}"/>
          </ac:spMkLst>
        </pc:spChg>
        <pc:spChg chg="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17" creationId="{C86DE51D-6E3F-46BE-83B5-8E98AC86721E}"/>
          </ac:spMkLst>
        </pc:spChg>
        <pc:spChg chg="del mod">
          <ac:chgData name="COLOMER Julie" userId="275e2738-29b5-437a-b6ef-2666acd9c886" providerId="ADAL" clId="{E8769524-4C7F-48A5-88CD-46AD045E092F}" dt="2022-06-21T11:32:18.872" v="983" actId="478"/>
          <ac:spMkLst>
            <pc:docMk/>
            <pc:sldMk cId="2775908175" sldId="270"/>
            <ac:spMk id="18" creationId="{81D139ED-0033-46C5-AEA9-B068D5906B3D}"/>
          </ac:spMkLst>
        </pc:spChg>
        <pc:spChg chg="add del mod">
          <ac:chgData name="COLOMER Julie" userId="275e2738-29b5-437a-b6ef-2666acd9c886" providerId="ADAL" clId="{E8769524-4C7F-48A5-88CD-46AD045E092F}" dt="2022-06-21T11:37:20.237" v="1011" actId="478"/>
          <ac:spMkLst>
            <pc:docMk/>
            <pc:sldMk cId="2775908175" sldId="270"/>
            <ac:spMk id="20" creationId="{8C41E73B-5BCC-4AD8-A981-2121EBE7279A}"/>
          </ac:spMkLst>
        </pc:spChg>
        <pc:spChg chg="add del mod">
          <ac:chgData name="COLOMER Julie" userId="275e2738-29b5-437a-b6ef-2666acd9c886" providerId="ADAL" clId="{E8769524-4C7F-48A5-88CD-46AD045E092F}" dt="2022-06-21T11:37:20.237" v="1011" actId="478"/>
          <ac:spMkLst>
            <pc:docMk/>
            <pc:sldMk cId="2775908175" sldId="270"/>
            <ac:spMk id="21" creationId="{2BF08EFE-A6A1-4524-8DBA-D61FD68B1F85}"/>
          </ac:spMkLst>
        </pc:spChg>
        <pc:spChg chg="add del mod">
          <ac:chgData name="COLOMER Julie" userId="275e2738-29b5-437a-b6ef-2666acd9c886" providerId="ADAL" clId="{E8769524-4C7F-48A5-88CD-46AD045E092F}" dt="2022-06-21T11:37:20.237" v="1011" actId="478"/>
          <ac:spMkLst>
            <pc:docMk/>
            <pc:sldMk cId="2775908175" sldId="270"/>
            <ac:spMk id="22" creationId="{6B968C06-B717-4C91-ADFF-79BC2D53125B}"/>
          </ac:spMkLst>
        </pc:spChg>
        <pc:spChg chg="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23" creationId="{FC3338B0-E8E4-4760-AE6A-9A87198377CA}"/>
          </ac:spMkLst>
        </pc:spChg>
        <pc:spChg chg="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24" creationId="{7D477031-A3FA-4CD3-9550-CBB5896D6841}"/>
          </ac:spMkLst>
        </pc:spChg>
        <pc:spChg chg="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25" creationId="{D7D8D98A-AEB8-4FEE-9EAD-6F116662B048}"/>
          </ac:spMkLst>
        </pc:spChg>
        <pc:spChg chg="add del mod">
          <ac:chgData name="COLOMER Julie" userId="275e2738-29b5-437a-b6ef-2666acd9c886" providerId="ADAL" clId="{E8769524-4C7F-48A5-88CD-46AD045E092F}" dt="2022-06-21T11:37:20.237" v="1011" actId="478"/>
          <ac:spMkLst>
            <pc:docMk/>
            <pc:sldMk cId="2775908175" sldId="270"/>
            <ac:spMk id="26" creationId="{20F0419C-57FA-4ABA-8145-F9E6D466B3EB}"/>
          </ac:spMkLst>
        </pc:spChg>
        <pc:spChg chg="add mod topLvl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29" creationId="{96415DA7-4595-480D-87E7-4CDDC5E2DA46}"/>
          </ac:spMkLst>
        </pc:spChg>
        <pc:spChg chg="add mod topLvl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32" creationId="{7FF66D24-4157-4631-914F-2900B9738033}"/>
          </ac:spMkLst>
        </pc:spChg>
        <pc:spChg chg="add del mod topLvl">
          <ac:chgData name="COLOMER Julie" userId="275e2738-29b5-437a-b6ef-2666acd9c886" providerId="ADAL" clId="{E8769524-4C7F-48A5-88CD-46AD045E092F}" dt="2022-06-21T11:53:05.300" v="1197" actId="478"/>
          <ac:spMkLst>
            <pc:docMk/>
            <pc:sldMk cId="2775908175" sldId="270"/>
            <ac:spMk id="35" creationId="{74D3075F-6D1C-4D30-9E2C-8E9225CEBC39}"/>
          </ac:spMkLst>
        </pc:spChg>
        <pc:spChg chg="add del mod topLvl">
          <ac:chgData name="COLOMER Julie" userId="275e2738-29b5-437a-b6ef-2666acd9c886" providerId="ADAL" clId="{E8769524-4C7F-48A5-88CD-46AD045E092F}" dt="2022-06-21T11:53:05.300" v="1197" actId="478"/>
          <ac:spMkLst>
            <pc:docMk/>
            <pc:sldMk cId="2775908175" sldId="270"/>
            <ac:spMk id="36" creationId="{B17DCDDC-CBE1-4831-94A2-A2CEB31CB139}"/>
          </ac:spMkLst>
        </pc:spChg>
        <pc:spChg chg="add del mod topLvl">
          <ac:chgData name="COLOMER Julie" userId="275e2738-29b5-437a-b6ef-2666acd9c886" providerId="ADAL" clId="{E8769524-4C7F-48A5-88CD-46AD045E092F}" dt="2022-06-21T11:53:05.300" v="1197" actId="478"/>
          <ac:spMkLst>
            <pc:docMk/>
            <pc:sldMk cId="2775908175" sldId="270"/>
            <ac:spMk id="38" creationId="{1B046F97-E355-4662-B7BB-18B3BC7C0786}"/>
          </ac:spMkLst>
        </pc:spChg>
        <pc:spChg chg="add del mod topLvl">
          <ac:chgData name="COLOMER Julie" userId="275e2738-29b5-437a-b6ef-2666acd9c886" providerId="ADAL" clId="{E8769524-4C7F-48A5-88CD-46AD045E092F}" dt="2022-06-21T11:52:57.259" v="1196" actId="478"/>
          <ac:spMkLst>
            <pc:docMk/>
            <pc:sldMk cId="2775908175" sldId="270"/>
            <ac:spMk id="40" creationId="{B6B4ADF2-50E4-428B-8412-B305B2C5CD0B}"/>
          </ac:spMkLst>
        </pc:spChg>
        <pc:spChg chg="add del mod">
          <ac:chgData name="COLOMER Julie" userId="275e2738-29b5-437a-b6ef-2666acd9c886" providerId="ADAL" clId="{E8769524-4C7F-48A5-88CD-46AD045E092F}" dt="2022-06-21T11:44:40.656" v="1075" actId="478"/>
          <ac:spMkLst>
            <pc:docMk/>
            <pc:sldMk cId="2775908175" sldId="270"/>
            <ac:spMk id="44" creationId="{20C1B54C-F68F-4EA9-9F1A-8ADCED324B5F}"/>
          </ac:spMkLst>
        </pc:spChg>
        <pc:spChg chg="add del mod">
          <ac:chgData name="COLOMER Julie" userId="275e2738-29b5-437a-b6ef-2666acd9c886" providerId="ADAL" clId="{E8769524-4C7F-48A5-88CD-46AD045E092F}" dt="2022-06-21T11:44:39.871" v="1074" actId="478"/>
          <ac:spMkLst>
            <pc:docMk/>
            <pc:sldMk cId="2775908175" sldId="270"/>
            <ac:spMk id="45" creationId="{7B01F93F-6542-4A1E-9C00-DE6B1C130F0D}"/>
          </ac:spMkLst>
        </pc:spChg>
        <pc:spChg chg="add del mod">
          <ac:chgData name="COLOMER Julie" userId="275e2738-29b5-437a-b6ef-2666acd9c886" providerId="ADAL" clId="{E8769524-4C7F-48A5-88CD-46AD045E092F}" dt="2022-06-21T11:44:30.857" v="1072" actId="478"/>
          <ac:spMkLst>
            <pc:docMk/>
            <pc:sldMk cId="2775908175" sldId="270"/>
            <ac:spMk id="46" creationId="{9FD04449-C284-41D1-87C9-CB4F5C8E3E58}"/>
          </ac:spMkLst>
        </pc:spChg>
        <pc:spChg chg="add 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50" creationId="{21F16755-C8A8-49B5-9B14-2C90DC0DD3F5}"/>
          </ac:spMkLst>
        </pc:spChg>
        <pc:spChg chg="add del mod">
          <ac:chgData name="COLOMER Julie" userId="275e2738-29b5-437a-b6ef-2666acd9c886" providerId="ADAL" clId="{E8769524-4C7F-48A5-88CD-46AD045E092F}" dt="2022-06-21T11:54:00.161" v="1210" actId="478"/>
          <ac:spMkLst>
            <pc:docMk/>
            <pc:sldMk cId="2775908175" sldId="270"/>
            <ac:spMk id="51" creationId="{5C71A482-6EAE-4722-B8B1-C18AE0752B31}"/>
          </ac:spMkLst>
        </pc:spChg>
        <pc:spChg chg="add 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52" creationId="{15AF9B87-B601-48F5-912C-1977132591A7}"/>
          </ac:spMkLst>
        </pc:spChg>
        <pc:spChg chg="add 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53" creationId="{1C9F0567-9CC5-4665-9205-5653AEEC5DE5}"/>
          </ac:spMkLst>
        </pc:spChg>
        <pc:spChg chg="add mod">
          <ac:chgData name="COLOMER Julie" userId="275e2738-29b5-437a-b6ef-2666acd9c886" providerId="ADAL" clId="{E8769524-4C7F-48A5-88CD-46AD045E092F}" dt="2022-06-23T14:44:19.664" v="1865" actId="3064"/>
          <ac:spMkLst>
            <pc:docMk/>
            <pc:sldMk cId="2775908175" sldId="270"/>
            <ac:spMk id="54" creationId="{A9D93D50-06DB-4D0D-B9A4-01F70A5172DA}"/>
          </ac:spMkLst>
        </pc:spChg>
        <pc:grpChg chg="add del mod">
          <ac:chgData name="COLOMER Julie" userId="275e2738-29b5-437a-b6ef-2666acd9c886" providerId="ADAL" clId="{E8769524-4C7F-48A5-88CD-46AD045E092F}" dt="2022-06-21T11:52:52.450" v="1195" actId="165"/>
          <ac:grpSpMkLst>
            <pc:docMk/>
            <pc:sldMk cId="2775908175" sldId="270"/>
            <ac:grpSpMk id="43" creationId="{5FDEF5DF-DC0F-48BF-B4E6-B53D19F38804}"/>
          </ac:grpSpMkLst>
        </pc:grpChg>
        <pc:grpChg chg="add mod">
          <ac:chgData name="COLOMER Julie" userId="275e2738-29b5-437a-b6ef-2666acd9c886" providerId="ADAL" clId="{E8769524-4C7F-48A5-88CD-46AD045E092F}" dt="2022-06-21T11:55:06.051" v="1222" actId="164"/>
          <ac:grpSpMkLst>
            <pc:docMk/>
            <pc:sldMk cId="2775908175" sldId="270"/>
            <ac:grpSpMk id="59" creationId="{68E71FFA-5C03-4BA4-BF66-210639EBA0F5}"/>
          </ac:grpSpMkLst>
        </pc:grpChg>
        <pc:picChg chg="del">
          <ac:chgData name="COLOMER Julie" userId="275e2738-29b5-437a-b6ef-2666acd9c886" providerId="ADAL" clId="{E8769524-4C7F-48A5-88CD-46AD045E092F}" dt="2022-06-21T11:41:06.993" v="1045" actId="478"/>
          <ac:picMkLst>
            <pc:docMk/>
            <pc:sldMk cId="2775908175" sldId="270"/>
            <ac:picMk id="19" creationId="{27D85733-51C1-4530-B96D-1A2D00AE3E29}"/>
          </ac:picMkLst>
        </pc:picChg>
        <pc:picChg chg="add">
          <ac:chgData name="COLOMER Julie" userId="275e2738-29b5-437a-b6ef-2666acd9c886" providerId="ADAL" clId="{E8769524-4C7F-48A5-88CD-46AD045E092F}" dt="2022-06-21T11:45:03.150" v="1081"/>
          <ac:picMkLst>
            <pc:docMk/>
            <pc:sldMk cId="2775908175" sldId="270"/>
            <ac:picMk id="47" creationId="{C5460CE4-8E2A-4223-8FF3-1D629DD0CB8C}"/>
          </ac:picMkLst>
        </pc:picChg>
        <pc:cxnChg chg="add del mod">
          <ac:chgData name="COLOMER Julie" userId="275e2738-29b5-437a-b6ef-2666acd9c886" providerId="ADAL" clId="{E8769524-4C7F-48A5-88CD-46AD045E092F}" dt="2022-06-21T11:37:20.237" v="1011" actId="478"/>
          <ac:cxnSpMkLst>
            <pc:docMk/>
            <pc:sldMk cId="2775908175" sldId="270"/>
            <ac:cxnSpMk id="4" creationId="{C19F91FC-BD76-4426-9D4B-0CE395DE2972}"/>
          </ac:cxnSpMkLst>
        </pc:cxnChg>
        <pc:cxnChg chg="add mod topLvl">
          <ac:chgData name="COLOMER Julie" userId="275e2738-29b5-437a-b6ef-2666acd9c886" providerId="ADAL" clId="{E8769524-4C7F-48A5-88CD-46AD045E092F}" dt="2022-06-21T11:55:06.051" v="1222" actId="164"/>
          <ac:cxnSpMkLst>
            <pc:docMk/>
            <pc:sldMk cId="2775908175" sldId="270"/>
            <ac:cxnSpMk id="9" creationId="{38AD12DC-C653-4058-99C3-1C33B83C7351}"/>
          </ac:cxnSpMkLst>
        </pc:cxnChg>
        <pc:cxnChg chg="add del mod">
          <ac:chgData name="COLOMER Julie" userId="275e2738-29b5-437a-b6ef-2666acd9c886" providerId="ADAL" clId="{E8769524-4C7F-48A5-88CD-46AD045E092F}" dt="2022-06-21T11:37:20.237" v="1011" actId="478"/>
          <ac:cxnSpMkLst>
            <pc:docMk/>
            <pc:sldMk cId="2775908175" sldId="270"/>
            <ac:cxnSpMk id="27" creationId="{52EA4BE9-AEB2-4998-8ED2-DFAC19F0CC08}"/>
          </ac:cxnSpMkLst>
        </pc:cxnChg>
        <pc:cxnChg chg="add mod topLvl">
          <ac:chgData name="COLOMER Julie" userId="275e2738-29b5-437a-b6ef-2666acd9c886" providerId="ADAL" clId="{E8769524-4C7F-48A5-88CD-46AD045E092F}" dt="2022-06-21T11:55:06.051" v="1222" actId="164"/>
          <ac:cxnSpMkLst>
            <pc:docMk/>
            <pc:sldMk cId="2775908175" sldId="270"/>
            <ac:cxnSpMk id="28" creationId="{31A6C95F-650F-4A5F-BF12-A223340596CE}"/>
          </ac:cxnSpMkLst>
        </pc:cxnChg>
        <pc:cxnChg chg="add del mod topLvl">
          <ac:chgData name="COLOMER Julie" userId="275e2738-29b5-437a-b6ef-2666acd9c886" providerId="ADAL" clId="{E8769524-4C7F-48A5-88CD-46AD045E092F}" dt="2022-06-21T11:54:28.696" v="1214" actId="478"/>
          <ac:cxnSpMkLst>
            <pc:docMk/>
            <pc:sldMk cId="2775908175" sldId="270"/>
            <ac:cxnSpMk id="30" creationId="{5AC08430-DB23-4691-8549-E014099E4A23}"/>
          </ac:cxnSpMkLst>
        </pc:cxnChg>
        <pc:cxnChg chg="add del mod topLvl">
          <ac:chgData name="COLOMER Julie" userId="275e2738-29b5-437a-b6ef-2666acd9c886" providerId="ADAL" clId="{E8769524-4C7F-48A5-88CD-46AD045E092F}" dt="2022-06-21T11:53:07.947" v="1198" actId="478"/>
          <ac:cxnSpMkLst>
            <pc:docMk/>
            <pc:sldMk cId="2775908175" sldId="270"/>
            <ac:cxnSpMk id="31" creationId="{4090E524-DE27-4320-863C-513EC9F08648}"/>
          </ac:cxnSpMkLst>
        </pc:cxnChg>
        <pc:cxnChg chg="add del mod topLvl">
          <ac:chgData name="COLOMER Julie" userId="275e2738-29b5-437a-b6ef-2666acd9c886" providerId="ADAL" clId="{E8769524-4C7F-48A5-88CD-46AD045E092F}" dt="2022-06-21T11:52:57.259" v="1196" actId="478"/>
          <ac:cxnSpMkLst>
            <pc:docMk/>
            <pc:sldMk cId="2775908175" sldId="270"/>
            <ac:cxnSpMk id="33" creationId="{72CA10E8-EF73-4D87-BEBC-C37D203359C5}"/>
          </ac:cxnSpMkLst>
        </pc:cxnChg>
        <pc:cxnChg chg="add del mod">
          <ac:chgData name="COLOMER Julie" userId="275e2738-29b5-437a-b6ef-2666acd9c886" providerId="ADAL" clId="{E8769524-4C7F-48A5-88CD-46AD045E092F}" dt="2022-06-21T11:39:39.409" v="1031" actId="478"/>
          <ac:cxnSpMkLst>
            <pc:docMk/>
            <pc:sldMk cId="2775908175" sldId="270"/>
            <ac:cxnSpMk id="34" creationId="{77D8B72A-9DF6-4D6B-9209-55C155CE0E01}"/>
          </ac:cxnSpMkLst>
        </pc:cxnChg>
        <pc:cxnChg chg="add del mod">
          <ac:chgData name="COLOMER Julie" userId="275e2738-29b5-437a-b6ef-2666acd9c886" providerId="ADAL" clId="{E8769524-4C7F-48A5-88CD-46AD045E092F}" dt="2022-06-21T11:40:03.624" v="1037" actId="478"/>
          <ac:cxnSpMkLst>
            <pc:docMk/>
            <pc:sldMk cId="2775908175" sldId="270"/>
            <ac:cxnSpMk id="41" creationId="{DBD048D1-1F6E-499D-BE63-030332100765}"/>
          </ac:cxnSpMkLst>
        </pc:cxnChg>
        <pc:cxnChg chg="add del mod topLvl">
          <ac:chgData name="COLOMER Julie" userId="275e2738-29b5-437a-b6ef-2666acd9c886" providerId="ADAL" clId="{E8769524-4C7F-48A5-88CD-46AD045E092F}" dt="2022-06-21T11:52:57.259" v="1196" actId="478"/>
          <ac:cxnSpMkLst>
            <pc:docMk/>
            <pc:sldMk cId="2775908175" sldId="270"/>
            <ac:cxnSpMk id="42" creationId="{20A303D8-7749-4760-96EE-A75C8B5DEC0B}"/>
          </ac:cxnSpMkLst>
        </pc:cxnChg>
        <pc:cxnChg chg="add del mod">
          <ac:chgData name="COLOMER Julie" userId="275e2738-29b5-437a-b6ef-2666acd9c886" providerId="ADAL" clId="{E8769524-4C7F-48A5-88CD-46AD045E092F}" dt="2022-06-21T11:54:32.808" v="1216" actId="478"/>
          <ac:cxnSpMkLst>
            <pc:docMk/>
            <pc:sldMk cId="2775908175" sldId="270"/>
            <ac:cxnSpMk id="48" creationId="{2A0379F2-7D47-4712-B6E0-656C44193BBB}"/>
          </ac:cxnSpMkLst>
        </pc:cxnChg>
        <pc:cxnChg chg="add del mod">
          <ac:chgData name="COLOMER Julie" userId="275e2738-29b5-437a-b6ef-2666acd9c886" providerId="ADAL" clId="{E8769524-4C7F-48A5-88CD-46AD045E092F}" dt="2022-06-21T11:54:31.561" v="1215" actId="478"/>
          <ac:cxnSpMkLst>
            <pc:docMk/>
            <pc:sldMk cId="2775908175" sldId="270"/>
            <ac:cxnSpMk id="49" creationId="{6DE902C7-6360-4942-A031-097EC576A535}"/>
          </ac:cxnSpMkLst>
        </pc:cxnChg>
        <pc:cxnChg chg="add mod">
          <ac:chgData name="COLOMER Julie" userId="275e2738-29b5-437a-b6ef-2666acd9c886" providerId="ADAL" clId="{E8769524-4C7F-48A5-88CD-46AD045E092F}" dt="2022-06-21T11:55:06.051" v="1222" actId="164"/>
          <ac:cxnSpMkLst>
            <pc:docMk/>
            <pc:sldMk cId="2775908175" sldId="270"/>
            <ac:cxnSpMk id="55" creationId="{98E5FAF2-A330-49EC-8CEE-CD4A15DFBB44}"/>
          </ac:cxnSpMkLst>
        </pc:cxnChg>
        <pc:cxnChg chg="add mod">
          <ac:chgData name="COLOMER Julie" userId="275e2738-29b5-437a-b6ef-2666acd9c886" providerId="ADAL" clId="{E8769524-4C7F-48A5-88CD-46AD045E092F}" dt="2022-06-21T11:55:06.051" v="1222" actId="164"/>
          <ac:cxnSpMkLst>
            <pc:docMk/>
            <pc:sldMk cId="2775908175" sldId="270"/>
            <ac:cxnSpMk id="56" creationId="{8D06B105-1169-4448-8025-D613AD3E61B5}"/>
          </ac:cxnSpMkLst>
        </pc:cxnChg>
        <pc:cxnChg chg="add mod">
          <ac:chgData name="COLOMER Julie" userId="275e2738-29b5-437a-b6ef-2666acd9c886" providerId="ADAL" clId="{E8769524-4C7F-48A5-88CD-46AD045E092F}" dt="2022-06-21T11:55:06.051" v="1222" actId="164"/>
          <ac:cxnSpMkLst>
            <pc:docMk/>
            <pc:sldMk cId="2775908175" sldId="270"/>
            <ac:cxnSpMk id="57" creationId="{EC22841E-54FC-4973-9F42-CB7AB18A6C19}"/>
          </ac:cxnSpMkLst>
        </pc:cxnChg>
        <pc:cxnChg chg="add mod">
          <ac:chgData name="COLOMER Julie" userId="275e2738-29b5-437a-b6ef-2666acd9c886" providerId="ADAL" clId="{E8769524-4C7F-48A5-88CD-46AD045E092F}" dt="2022-06-21T11:55:06.051" v="1222" actId="164"/>
          <ac:cxnSpMkLst>
            <pc:docMk/>
            <pc:sldMk cId="2775908175" sldId="270"/>
            <ac:cxnSpMk id="58" creationId="{28D699BC-54B5-4D0F-9314-67612BE558E7}"/>
          </ac:cxnSpMkLst>
        </pc:cxnChg>
      </pc:sldChg>
      <pc:sldChg chg="addSp delSp modSp add">
        <pc:chgData name="COLOMER Julie" userId="275e2738-29b5-437a-b6ef-2666acd9c886" providerId="ADAL" clId="{E8769524-4C7F-48A5-88CD-46AD045E092F}" dt="2022-06-23T14:44:28.159" v="1867" actId="3064"/>
        <pc:sldMkLst>
          <pc:docMk/>
          <pc:sldMk cId="3812267495" sldId="271"/>
        </pc:sldMkLst>
        <pc:spChg chg="add 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8" creationId="{43CE2505-D2B3-468F-BD9A-ADD12F24C9AD}"/>
          </ac:spMkLst>
        </pc:spChg>
        <pc:spChg chg="add 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9" creationId="{A39B9AE4-2A51-409F-9978-E6521A61F4CF}"/>
          </ac:spMkLst>
        </pc:spChg>
        <pc:spChg chg="add 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11" creationId="{84814BBB-0B4F-45F5-8865-2FED49E0119E}"/>
          </ac:spMkLst>
        </pc:spChg>
        <pc:spChg chg="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17" creationId="{C86DE51D-6E3F-46BE-83B5-8E98AC86721E}"/>
          </ac:spMkLst>
        </pc:spChg>
        <pc:spChg chg="del">
          <ac:chgData name="COLOMER Julie" userId="275e2738-29b5-437a-b6ef-2666acd9c886" providerId="ADAL" clId="{E8769524-4C7F-48A5-88CD-46AD045E092F}" dt="2022-06-21T11:43:57.651" v="1069" actId="478"/>
          <ac:spMkLst>
            <pc:docMk/>
            <pc:sldMk cId="3812267495" sldId="271"/>
            <ac:spMk id="23" creationId="{FC3338B0-E8E4-4760-AE6A-9A87198377CA}"/>
          </ac:spMkLst>
        </pc:spChg>
        <pc:spChg chg="del">
          <ac:chgData name="COLOMER Julie" userId="275e2738-29b5-437a-b6ef-2666acd9c886" providerId="ADAL" clId="{E8769524-4C7F-48A5-88CD-46AD045E092F}" dt="2022-06-21T11:43:57.651" v="1069" actId="478"/>
          <ac:spMkLst>
            <pc:docMk/>
            <pc:sldMk cId="3812267495" sldId="271"/>
            <ac:spMk id="24" creationId="{7D477031-A3FA-4CD3-9550-CBB5896D6841}"/>
          </ac:spMkLst>
        </pc:spChg>
        <pc:spChg chg="del">
          <ac:chgData name="COLOMER Julie" userId="275e2738-29b5-437a-b6ef-2666acd9c886" providerId="ADAL" clId="{E8769524-4C7F-48A5-88CD-46AD045E092F}" dt="2022-06-21T11:43:57.651" v="1069" actId="478"/>
          <ac:spMkLst>
            <pc:docMk/>
            <pc:sldMk cId="3812267495" sldId="271"/>
            <ac:spMk id="25" creationId="{D7D8D98A-AEB8-4FEE-9EAD-6F116662B048}"/>
          </ac:spMkLst>
        </pc:spChg>
        <pc:spChg chg="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44" creationId="{20C1B54C-F68F-4EA9-9F1A-8ADCED324B5F}"/>
          </ac:spMkLst>
        </pc:spChg>
        <pc:spChg chg="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45" creationId="{7B01F93F-6542-4A1E-9C00-DE6B1C130F0D}"/>
          </ac:spMkLst>
        </pc:spChg>
        <pc:spChg chg="mod">
          <ac:chgData name="COLOMER Julie" userId="275e2738-29b5-437a-b6ef-2666acd9c886" providerId="ADAL" clId="{E8769524-4C7F-48A5-88CD-46AD045E092F}" dt="2022-06-23T14:44:28.159" v="1867" actId="3064"/>
          <ac:spMkLst>
            <pc:docMk/>
            <pc:sldMk cId="3812267495" sldId="271"/>
            <ac:spMk id="46" creationId="{9FD04449-C284-41D1-87C9-CB4F5C8E3E58}"/>
          </ac:spMkLst>
        </pc:spChg>
        <pc:grpChg chg="del">
          <ac:chgData name="COLOMER Julie" userId="275e2738-29b5-437a-b6ef-2666acd9c886" providerId="ADAL" clId="{E8769524-4C7F-48A5-88CD-46AD045E092F}" dt="2022-06-21T11:43:54.926" v="1068" actId="478"/>
          <ac:grpSpMkLst>
            <pc:docMk/>
            <pc:sldMk cId="3812267495" sldId="271"/>
            <ac:grpSpMk id="43" creationId="{5FDEF5DF-DC0F-48BF-B4E6-B53D19F38804}"/>
          </ac:grpSpMkLst>
        </pc:grpChg>
        <pc:picChg chg="add">
          <ac:chgData name="COLOMER Julie" userId="275e2738-29b5-437a-b6ef-2666acd9c886" providerId="ADAL" clId="{E8769524-4C7F-48A5-88CD-46AD045E092F}" dt="2022-06-21T11:45:05.357" v="1082"/>
          <ac:picMkLst>
            <pc:docMk/>
            <pc:sldMk cId="3812267495" sldId="271"/>
            <ac:picMk id="26" creationId="{C713E3A1-14B7-4B60-B69A-04564D465D0B}"/>
          </ac:picMkLst>
        </pc:picChg>
      </pc:sldChg>
      <pc:sldChg chg="addSp delSp modSp add">
        <pc:chgData name="COLOMER Julie" userId="275e2738-29b5-437a-b6ef-2666acd9c886" providerId="ADAL" clId="{E8769524-4C7F-48A5-88CD-46AD045E092F}" dt="2022-06-23T14:44:36.087" v="1869" actId="3064"/>
        <pc:sldMkLst>
          <pc:docMk/>
          <pc:sldMk cId="2881190021" sldId="272"/>
        </pc:sldMkLst>
        <pc:spChg chg="add 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8" creationId="{462D9432-E4F1-41E7-AC82-5C04F9C1B256}"/>
          </ac:spMkLst>
        </pc:spChg>
        <pc:spChg chg="add 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9" creationId="{4CEEECE2-4997-4B9C-B103-3C4CE8AFEE35}"/>
          </ac:spMkLst>
        </pc:spChg>
        <pc:spChg chg="add 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11" creationId="{15C484D8-634B-4F35-BA14-7CE845F0B6F0}"/>
          </ac:spMkLst>
        </pc:spChg>
        <pc:spChg chg="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17" creationId="{C86DE51D-6E3F-46BE-83B5-8E98AC86721E}"/>
          </ac:spMkLst>
        </pc:spChg>
        <pc:spChg chg="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44" creationId="{20C1B54C-F68F-4EA9-9F1A-8ADCED324B5F}"/>
          </ac:spMkLst>
        </pc:spChg>
        <pc:spChg chg="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45" creationId="{7B01F93F-6542-4A1E-9C00-DE6B1C130F0D}"/>
          </ac:spMkLst>
        </pc:spChg>
        <pc:spChg chg="mod">
          <ac:chgData name="COLOMER Julie" userId="275e2738-29b5-437a-b6ef-2666acd9c886" providerId="ADAL" clId="{E8769524-4C7F-48A5-88CD-46AD045E092F}" dt="2022-06-23T14:44:36.087" v="1869" actId="3064"/>
          <ac:spMkLst>
            <pc:docMk/>
            <pc:sldMk cId="2881190021" sldId="272"/>
            <ac:spMk id="46" creationId="{9FD04449-C284-41D1-87C9-CB4F5C8E3E58}"/>
          </ac:spMkLst>
        </pc:spChg>
        <pc:picChg chg="add del">
          <ac:chgData name="COLOMER Julie" userId="275e2738-29b5-437a-b6ef-2666acd9c886" providerId="ADAL" clId="{E8769524-4C7F-48A5-88CD-46AD045E092F}" dt="2022-06-23T07:19:05.302" v="1445" actId="478"/>
          <ac:picMkLst>
            <pc:docMk/>
            <pc:sldMk cId="2881190021" sldId="272"/>
            <ac:picMk id="12" creationId="{5915E736-0DDD-41AA-AA97-066E56B27092}"/>
          </ac:picMkLst>
        </pc:picChg>
        <pc:picChg chg="add">
          <ac:chgData name="COLOMER Julie" userId="275e2738-29b5-437a-b6ef-2666acd9c886" providerId="ADAL" clId="{E8769524-4C7F-48A5-88CD-46AD045E092F}" dt="2022-06-23T14:23:00.355" v="1826"/>
          <ac:picMkLst>
            <pc:docMk/>
            <pc:sldMk cId="2881190021" sldId="272"/>
            <ac:picMk id="12" creationId="{68A75A23-DA58-4D19-A792-BD9387B0F90C}"/>
          </ac:picMkLst>
        </pc:picChg>
        <pc:picChg chg="add del">
          <ac:chgData name="COLOMER Julie" userId="275e2738-29b5-437a-b6ef-2666acd9c886" providerId="ADAL" clId="{E8769524-4C7F-48A5-88CD-46AD045E092F}" dt="2022-06-23T14:03:05.686" v="1730" actId="478"/>
          <ac:picMkLst>
            <pc:docMk/>
            <pc:sldMk cId="2881190021" sldId="272"/>
            <ac:picMk id="12" creationId="{950F682D-5670-45B7-8679-96D9E958A3F1}"/>
          </ac:picMkLst>
        </pc:picChg>
        <pc:picChg chg="add del">
          <ac:chgData name="COLOMER Julie" userId="275e2738-29b5-437a-b6ef-2666acd9c886" providerId="ADAL" clId="{E8769524-4C7F-48A5-88CD-46AD045E092F}" dt="2022-06-23T14:00:05.796" v="1706" actId="478"/>
          <ac:picMkLst>
            <pc:docMk/>
            <pc:sldMk cId="2881190021" sldId="272"/>
            <ac:picMk id="13" creationId="{8C7E22AF-43E3-4552-B68F-2BB7DEEBB591}"/>
          </ac:picMkLst>
        </pc:picChg>
        <pc:picChg chg="add del">
          <ac:chgData name="COLOMER Julie" userId="275e2738-29b5-437a-b6ef-2666acd9c886" providerId="ADAL" clId="{E8769524-4C7F-48A5-88CD-46AD045E092F}" dt="2022-06-23T14:22:59.807" v="1825" actId="478"/>
          <ac:picMkLst>
            <pc:docMk/>
            <pc:sldMk cId="2881190021" sldId="272"/>
            <ac:picMk id="14" creationId="{DFAB6752-9659-4A8B-A28C-C78ED2B103B8}"/>
          </ac:picMkLst>
        </pc:picChg>
        <pc:picChg chg="del">
          <ac:chgData name="COLOMER Julie" userId="275e2738-29b5-437a-b6ef-2666acd9c886" providerId="ADAL" clId="{E8769524-4C7F-48A5-88CD-46AD045E092F}" dt="2022-06-21T11:47:44.747" v="1157" actId="478"/>
          <ac:picMkLst>
            <pc:docMk/>
            <pc:sldMk cId="2881190021" sldId="272"/>
            <ac:picMk id="26" creationId="{C713E3A1-14B7-4B60-B69A-04564D465D0B}"/>
          </ac:picMkLst>
        </pc:picChg>
      </pc:sldChg>
      <pc:sldChg chg="addSp delSp modSp add ord">
        <pc:chgData name="COLOMER Julie" userId="275e2738-29b5-437a-b6ef-2666acd9c886" providerId="ADAL" clId="{E8769524-4C7F-48A5-88CD-46AD045E092F}" dt="2022-06-24T14:00:20.767" v="1938"/>
        <pc:sldMkLst>
          <pc:docMk/>
          <pc:sldMk cId="3143694040" sldId="273"/>
        </pc:sldMkLst>
        <pc:spChg chg="mod">
          <ac:chgData name="COLOMER Julie" userId="275e2738-29b5-437a-b6ef-2666acd9c886" providerId="ADAL" clId="{E8769524-4C7F-48A5-88CD-46AD045E092F}" dt="2022-06-23T14:44:43.958" v="1870" actId="3064"/>
          <ac:spMkLst>
            <pc:docMk/>
            <pc:sldMk cId="3143694040" sldId="273"/>
            <ac:spMk id="2" creationId="{24DD88FE-0C54-4F00-9556-137439B854E9}"/>
          </ac:spMkLst>
        </pc:spChg>
        <pc:spChg chg="ord">
          <ac:chgData name="COLOMER Julie" userId="275e2738-29b5-437a-b6ef-2666acd9c886" providerId="ADAL" clId="{E8769524-4C7F-48A5-88CD-46AD045E092F}" dt="2022-06-23T07:19:26.992" v="1452" actId="167"/>
          <ac:spMkLst>
            <pc:docMk/>
            <pc:sldMk cId="3143694040" sldId="273"/>
            <ac:spMk id="4" creationId="{4D0F6A04-8238-4164-B10C-F5299F2AEBE3}"/>
          </ac:spMkLst>
        </pc:spChg>
        <pc:picChg chg="add del mod">
          <ac:chgData name="COLOMER Julie" userId="275e2738-29b5-437a-b6ef-2666acd9c886" providerId="ADAL" clId="{E8769524-4C7F-48A5-88CD-46AD045E092F}" dt="2022-06-24T14:00:20.292" v="1937" actId="478"/>
          <ac:picMkLst>
            <pc:docMk/>
            <pc:sldMk cId="3143694040" sldId="273"/>
            <ac:picMk id="5" creationId="{DFB0A327-6BD6-4002-A14A-BB0B43D59381}"/>
          </ac:picMkLst>
        </pc:picChg>
        <pc:picChg chg="add">
          <ac:chgData name="COLOMER Julie" userId="275e2738-29b5-437a-b6ef-2666acd9c886" providerId="ADAL" clId="{E8769524-4C7F-48A5-88CD-46AD045E092F}" dt="2022-06-24T14:00:20.767" v="1938"/>
          <ac:picMkLst>
            <pc:docMk/>
            <pc:sldMk cId="3143694040" sldId="273"/>
            <ac:picMk id="7" creationId="{473B98DC-FBC3-499F-8CF5-4FD593E3F1D8}"/>
          </ac:picMkLst>
        </pc:picChg>
        <pc:picChg chg="add del mod ord">
          <ac:chgData name="COLOMER Julie" userId="275e2738-29b5-437a-b6ef-2666acd9c886" providerId="ADAL" clId="{E8769524-4C7F-48A5-88CD-46AD045E092F}" dt="2022-06-23T14:09:55.501" v="1745" actId="478"/>
          <ac:picMkLst>
            <pc:docMk/>
            <pc:sldMk cId="3143694040" sldId="273"/>
            <ac:picMk id="7" creationId="{922C4B91-7493-4F61-862B-D73E82CA3A37}"/>
          </ac:picMkLst>
        </pc:picChg>
        <pc:picChg chg="add">
          <ac:chgData name="COLOMER Julie" userId="275e2738-29b5-437a-b6ef-2666acd9c886" providerId="ADAL" clId="{E8769524-4C7F-48A5-88CD-46AD045E092F}" dt="2022-06-24T14:00:20.767" v="1938"/>
          <ac:picMkLst>
            <pc:docMk/>
            <pc:sldMk cId="3143694040" sldId="273"/>
            <ac:picMk id="8" creationId="{34029241-15FA-465D-B366-76A15039EEE2}"/>
          </ac:picMkLst>
        </pc:picChg>
        <pc:picChg chg="del">
          <ac:chgData name="COLOMER Julie" userId="275e2738-29b5-437a-b6ef-2666acd9c886" providerId="ADAL" clId="{E8769524-4C7F-48A5-88CD-46AD045E092F}" dt="2022-06-23T14:09:56.551" v="1746" actId="478"/>
          <ac:picMkLst>
            <pc:docMk/>
            <pc:sldMk cId="3143694040" sldId="273"/>
            <ac:picMk id="8" creationId="{ABD6535A-081D-4353-B4B4-A0D71502B2FB}"/>
          </ac:picMkLst>
        </pc:picChg>
        <pc:picChg chg="add del mod">
          <ac:chgData name="COLOMER Julie" userId="275e2738-29b5-437a-b6ef-2666acd9c886" providerId="ADAL" clId="{E8769524-4C7F-48A5-88CD-46AD045E092F}" dt="2022-06-24T14:00:17.881" v="1936" actId="478"/>
          <ac:picMkLst>
            <pc:docMk/>
            <pc:sldMk cId="3143694040" sldId="273"/>
            <ac:picMk id="9" creationId="{50158127-1C1C-406D-AE2D-BA0BEA6D07DC}"/>
          </ac:picMkLst>
        </pc:picChg>
        <pc:picChg chg="del">
          <ac:chgData name="COLOMER Julie" userId="275e2738-29b5-437a-b6ef-2666acd9c886" providerId="ADAL" clId="{E8769524-4C7F-48A5-88CD-46AD045E092F}" dt="2022-06-23T07:19:10.935" v="1447" actId="478"/>
          <ac:picMkLst>
            <pc:docMk/>
            <pc:sldMk cId="3143694040" sldId="273"/>
            <ac:picMk id="16" creationId="{947C5B36-D308-4CF8-9BD4-3251056747E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F66BC-71DB-43C8-9359-0B33E3624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3CD552-2DA0-4F7D-AD77-CC8691580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38E704-3D76-4461-84D8-238A79D6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CB0C0B-2CE9-461B-853A-C4F256D0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EF0208-1C06-49F4-BFFD-D13ECB135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00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99EE82-835D-4C1D-9564-ED082BFAF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1C831F-9941-4C22-BE11-35E05D593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614DD2-4273-40CB-AC61-BEC71345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434ACC-9014-4991-AFC3-3900FC9C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DE6924-7642-4211-A7ED-F24ED723A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8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E3D7705-C04A-4D25-8D54-33CA5FE93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6EB545-B75B-45D3-969E-C261C0922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73F874-2968-4EFC-B6F3-A8B0E3A6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11756E-65C6-4994-B610-6E4C9539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EED24D-A3B5-4EBB-A0B9-F9560453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00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2D9918-1B05-47DB-9716-DBBA912BA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736260-5597-45E0-A321-33BFD7744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478DFF-B873-407F-BC7F-AD6B90ED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960FD7-D323-4B82-9658-287AD898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E9D1C4-0364-400C-8B8D-EBFA43A4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52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103A6-71A5-4561-9DB1-CBF41FB0B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9F8583-70A9-4ADB-B576-A1E7383FB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D86C7E-00AD-4012-9246-E6123A4F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DB230B-2EAA-4E02-B7B3-56CBE28E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D39EBE-9525-4D6D-A71B-7D8ACCFD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9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67410E-9C15-4480-BC98-AC35BE11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B677C1-723E-4D59-A8BA-903B64BC5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6F1CF7-D563-49AB-9517-4B9BD5315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CAC20B-46F5-4F5C-B688-ECD6357B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9FBDCB-A9DD-4E2C-9FCA-93CDF1B8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E5921C-F86D-4E36-B007-2203FE767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21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CEBAA5-DA2F-45FE-A969-01B9D9D9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3739B1-688C-44F9-B683-4B1EEC712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B9282A-05C1-4B51-B40E-FBD3A0B4C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FA7E58C-40B4-4EB1-8BAD-98AB95887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DD52E4D-F1FE-4DD4-9C4E-3837124AB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79161A-5253-434E-AD12-1D9817A4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EA15E7A-B193-4DE3-B767-0BAF5CF3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29F91D-A8E3-4596-B382-B51DDA0D9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48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A82CEC-9F2A-4CF7-9362-C9834C340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BCFCF9-1859-479D-B53A-8147FB93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9F24DF-0C47-41B3-9F7F-4107AE19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F825E7-E0DE-4800-B701-A3A309FA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38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DE21BF-6104-4E3A-A6D1-A747B76ED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EB7E4E-BC14-421A-BDD3-204DFB7D2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B5856F-347C-417A-9657-2AB77656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5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0DED5E-E7C2-4108-92E7-1CE81F12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863F4E-D27A-4D3A-B54F-99E8FE448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E0F37D-C704-4C85-86E5-7D852E74B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42C4C7-0F92-46F8-BFFE-850F9462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E27DCB-6CBD-4606-85B5-E53535EA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4D93B2-FEE5-4C5A-9748-FC91F30B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06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F74818-79B7-478D-A811-6D8A7172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2006DC4-16D2-43D8-A007-5193E0BC4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481079-DCAA-47F6-84FD-F78258AE6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28B5DE-F68E-4C6E-AC70-4BB93B34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289BE2-B001-475B-BB4C-DF4DB4B4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0919BC-789C-4C3F-BD95-05372818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09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360D70-B2C6-4A54-AF85-03F4B55A4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59EA97-F3F2-40AA-B4F8-2F5ECE820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03EBCC-479A-49CC-8DF6-F76C34160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3E63B2-74C7-4A2A-B660-77E5EEE0E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1AF03D-910E-42F9-B21F-64C685327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1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0F6A04-8238-4164-B10C-F5299F2AEBE3}"/>
              </a:ext>
            </a:extLst>
          </p:cNvPr>
          <p:cNvSpPr/>
          <p:nvPr/>
        </p:nvSpPr>
        <p:spPr>
          <a:xfrm>
            <a:off x="0" y="0"/>
            <a:ext cx="12192000" cy="5241600"/>
          </a:xfrm>
          <a:prstGeom prst="rect">
            <a:avLst/>
          </a:prstGeom>
          <a:solidFill>
            <a:srgbClr val="DBA7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DD88FE-0C54-4F00-9556-137439B85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488" y="1266175"/>
            <a:ext cx="9144000" cy="2403800"/>
          </a:xfrm>
        </p:spPr>
        <p:txBody>
          <a:bodyPr>
            <a:normAutofit fontScale="90000"/>
          </a:bodyPr>
          <a:lstStyle/>
          <a:p>
            <a:pPr algn="l">
              <a:tabLst>
                <a:tab pos="5826125" algn="l"/>
              </a:tabLst>
            </a:pPr>
            <a:br>
              <a:rPr lang="fr-FR" dirty="0">
                <a:solidFill>
                  <a:schemeClr val="bg1"/>
                </a:solidFill>
              </a:rPr>
            </a:br>
            <a:r>
              <a:rPr lang="fr-FR" sz="8000" dirty="0">
                <a:solidFill>
                  <a:schemeClr val="bg1"/>
                </a:solidFill>
              </a:rPr>
              <a:t>PRIX </a:t>
            </a:r>
            <a:br>
              <a:rPr lang="fr-FR" sz="8000" dirty="0">
                <a:solidFill>
                  <a:schemeClr val="bg1"/>
                </a:solidFill>
              </a:rPr>
            </a:br>
            <a:r>
              <a:rPr lang="fr-FR" sz="8000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création avenir</a:t>
            </a:r>
            <a:br>
              <a:rPr lang="fr-FR" sz="8000" dirty="0">
                <a:solidFill>
                  <a:schemeClr val="bg1"/>
                </a:solidFill>
              </a:rPr>
            </a:br>
            <a:r>
              <a:rPr lang="fr-FR" sz="8000" b="1" dirty="0">
                <a:solidFill>
                  <a:schemeClr val="bg1"/>
                </a:solidFill>
                <a:latin typeface="TT Commons" panose="02000506030000020004" pitchFamily="50" charset="0"/>
              </a:rPr>
              <a:t>(PCA)</a:t>
            </a:r>
            <a:endParaRPr lang="fr-FR" sz="8000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62C3AE2C-14EB-4475-B9B3-4336DD440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8" y="5727371"/>
            <a:ext cx="2665412" cy="1132243"/>
          </a:xfrm>
          <a:prstGeom prst="rect">
            <a:avLst/>
          </a:prstGeom>
        </p:spPr>
      </p:pic>
      <p:pic>
        <p:nvPicPr>
          <p:cNvPr id="7" name="Image 6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350EFC24-D6BF-4121-A43C-7148E4572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321" y="2179079"/>
            <a:ext cx="4048125" cy="40481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AD9B840-617D-4BDE-B4EA-76EF603B7B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425" y="3460659"/>
            <a:ext cx="38671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1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F40738-0AD1-4275-BC32-13044135A6F3}"/>
              </a:ext>
            </a:extLst>
          </p:cNvPr>
          <p:cNvSpPr/>
          <p:nvPr/>
        </p:nvSpPr>
        <p:spPr>
          <a:xfrm>
            <a:off x="778827" y="725379"/>
            <a:ext cx="2087335" cy="274320"/>
          </a:xfrm>
          <a:prstGeom prst="rect">
            <a:avLst/>
          </a:prstGeom>
          <a:solidFill>
            <a:srgbClr val="29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A3BB69-A5BD-4442-8BC3-C51E43CA60AE}"/>
              </a:ext>
            </a:extLst>
          </p:cNvPr>
          <p:cNvSpPr txBox="1"/>
          <p:nvPr/>
        </p:nvSpPr>
        <p:spPr>
          <a:xfrm>
            <a:off x="778827" y="684423"/>
            <a:ext cx="20873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modèle économique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5C13ED6-0927-49D9-881F-70DE5EF1E20D}"/>
              </a:ext>
            </a:extLst>
          </p:cNvPr>
          <p:cNvSpPr txBox="1"/>
          <p:nvPr/>
        </p:nvSpPr>
        <p:spPr>
          <a:xfrm>
            <a:off x="778827" y="1571625"/>
            <a:ext cx="11287716" cy="112851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Présentez l’évolution de votre modèle économique depuis la création 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Quel est votre modèle actuel pour générer des revenus 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   Prix ? Panier moyen ? Par produit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0147B7-7E2B-4756-B65B-BA818695A6AF}"/>
              </a:ext>
            </a:extLst>
          </p:cNvPr>
          <p:cNvSpPr/>
          <p:nvPr/>
        </p:nvSpPr>
        <p:spPr>
          <a:xfrm>
            <a:off x="778827" y="1063305"/>
            <a:ext cx="1963510" cy="274320"/>
          </a:xfrm>
          <a:prstGeom prst="rect">
            <a:avLst/>
          </a:prstGeom>
          <a:solidFill>
            <a:srgbClr val="29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C14C073-B551-4F40-BE88-86F1A2ECF894}"/>
              </a:ext>
            </a:extLst>
          </p:cNvPr>
          <p:cNvSpPr txBox="1"/>
          <p:nvPr/>
        </p:nvSpPr>
        <p:spPr>
          <a:xfrm>
            <a:off x="778827" y="1020487"/>
            <a:ext cx="19343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modèle de revenus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778827" y="2830514"/>
            <a:ext cx="4563835" cy="274320"/>
          </a:xfrm>
          <a:prstGeom prst="rect">
            <a:avLst/>
          </a:prstGeom>
          <a:solidFill>
            <a:srgbClr val="29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778827" y="2792845"/>
            <a:ext cx="45638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impact social, sociétal et/ou environnemental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778827" y="3267804"/>
            <a:ext cx="11287716" cy="26161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Quelle(s) action(s) </a:t>
            </a:r>
            <a:r>
              <a:rPr lang="fr-FR" i="1" dirty="0">
                <a:latin typeface="TT Commons" panose="02000506030000020004" pitchFamily="50" charset="0"/>
              </a:rPr>
              <a:t>(organisationnelle, ressources humaines, consommations, environnement, gouvernance)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avez-vous mis en place pour inscrire votre entreprise dans une démarche à impact positif ? 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Menez-vous une démarche d’amélioration continue pour votre entreprise </a:t>
            </a:r>
            <a:r>
              <a:rPr lang="fr-FR" i="1" dirty="0">
                <a:latin typeface="TT Commons" panose="02000506030000020004" pitchFamily="50" charset="0"/>
              </a:rPr>
              <a:t>(enquêtes de satisfaction clients,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traçabilité des produits, certification ISO 9001, </a:t>
            </a:r>
            <a:r>
              <a:rPr lang="fr-FR" i="1" dirty="0" err="1">
                <a:latin typeface="TT Commons" panose="02000506030000020004" pitchFamily="50" charset="0"/>
              </a:rPr>
              <a:t>etc</a:t>
            </a:r>
            <a:r>
              <a:rPr lang="fr-FR" i="1" dirty="0">
                <a:latin typeface="TT Commons" panose="02000506030000020004" pitchFamily="50" charset="0"/>
              </a:rPr>
              <a:t>)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Votre entreprise propose-t-elle des produits et/ou services labellisés </a:t>
            </a:r>
            <a:r>
              <a:rPr lang="fr-FR" i="1" dirty="0">
                <a:latin typeface="TT Commons" panose="02000506030000020004" pitchFamily="50" charset="0"/>
              </a:rPr>
              <a:t>(écolabels, labels qualité, made in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 France, etc.)</a:t>
            </a:r>
            <a:r>
              <a:rPr lang="fr-FR" dirty="0">
                <a:latin typeface="TT Commons" panose="02000506030000020004" pitchFamily="50" charset="0"/>
              </a:rPr>
              <a:t> 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Votre entreprise intègre-t-elle des critères environnementaux et sociaux dans le choix de ses fournisseurs 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et sous-traitants ?</a:t>
            </a: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C3556684-3077-4B08-AAD0-19970AE22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4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88668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778828" y="1323544"/>
            <a:ext cx="4563835" cy="274320"/>
          </a:xfrm>
          <a:prstGeom prst="rect">
            <a:avLst/>
          </a:prstGeom>
          <a:solidFill>
            <a:srgbClr val="29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778828" y="1285875"/>
            <a:ext cx="45638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impact social, sociétal et/ou environnemental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778828" y="1760834"/>
            <a:ext cx="10508298" cy="276998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Avez-vous identifié les impacts des activités, produits et services de votre entreprise sur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l’environnement </a:t>
            </a:r>
            <a:r>
              <a:rPr lang="fr-FR" i="1" dirty="0">
                <a:latin typeface="TT Commons" panose="02000506030000020004" pitchFamily="50" charset="0"/>
              </a:rPr>
              <a:t>(eau, air, sols, bruit, biodiversité, etc.) </a:t>
            </a:r>
            <a:r>
              <a:rPr lang="fr-FR" dirty="0">
                <a:latin typeface="TT Commons" panose="02000506030000020004" pitchFamily="50" charset="0"/>
              </a:rPr>
              <a:t>? Avez-vous mesuré ces impacts (</a:t>
            </a:r>
            <a:r>
              <a:rPr lang="fr-FR" i="1" dirty="0">
                <a:latin typeface="TT Commons" panose="02000506030000020004" pitchFamily="50" charset="0"/>
              </a:rPr>
              <a:t>Bilan Carbone,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Analyse du Cycle de Vie (ACV),pollution)</a:t>
            </a:r>
            <a:r>
              <a:rPr lang="fr-FR" dirty="0">
                <a:latin typeface="TT Commons" panose="02000506030000020004" pitchFamily="50" charset="0"/>
              </a:rPr>
              <a:t> ?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Votre entreprise a-t-elle engagé une démarche d’économie circulaire </a:t>
            </a:r>
            <a:r>
              <a:rPr lang="fr-FR" i="1" dirty="0">
                <a:latin typeface="TT Commons" panose="02000506030000020004" pitchFamily="50" charset="0"/>
              </a:rPr>
              <a:t>(utilisation de matières recyclées,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 réemploi, produits économes en énergie, etc.) </a:t>
            </a:r>
            <a:r>
              <a:rPr lang="fr-FR" dirty="0">
                <a:latin typeface="TT Commons" panose="02000506030000020004" pitchFamily="50" charset="0"/>
              </a:rPr>
              <a:t>?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Avez-vous mis en place des moyens appropriés pour l’intégration des nouveaux arrivants</a:t>
            </a:r>
            <a:r>
              <a:rPr lang="fr-FR" i="1" dirty="0">
                <a:latin typeface="TT Commons" panose="02000506030000020004" pitchFamily="50" charset="0"/>
              </a:rPr>
              <a:t> (tutorat livret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d’accueil formation, etc.)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Intégrez-vous la transition numérique dans la stratégie de développement de votre entreprise 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157A855-3026-449E-8C7C-F81FE73C3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61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947579" y="837769"/>
            <a:ext cx="4816248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947579" y="790263"/>
            <a:ext cx="48162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industrialisation </a:t>
            </a:r>
            <a:r>
              <a:rPr lang="fr-FR" i="1" dirty="0">
                <a:solidFill>
                  <a:schemeClr val="bg1"/>
                </a:solidFill>
                <a:latin typeface="TT Commons" panose="02000506030000020004" pitchFamily="50" charset="0"/>
              </a:rPr>
              <a:t>(pour les entreprises concernées)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947579" y="1321867"/>
            <a:ext cx="11118964" cy="1231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 </a:t>
            </a:r>
            <a:r>
              <a:rPr lang="fr-FR" dirty="0">
                <a:latin typeface="TT Commons" panose="02000506030000020004" pitchFamily="50" charset="0"/>
              </a:rPr>
              <a:t>Décrivez votre stratégie industrielle (internalisée, externalisée…)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 </a:t>
            </a:r>
            <a:r>
              <a:rPr lang="fr-FR" dirty="0">
                <a:latin typeface="TT Commons" panose="02000506030000020004" pitchFamily="50" charset="0"/>
              </a:rPr>
              <a:t>Qui sont les partenaires clés ? Délais de livraisons ? Coûts 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 </a:t>
            </a:r>
            <a:r>
              <a:rPr lang="fr-FR" dirty="0">
                <a:latin typeface="TT Commons" panose="02000506030000020004" pitchFamily="50" charset="0"/>
              </a:rPr>
              <a:t>Roadmap d’industrialisation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281742-7E35-47D5-9990-F0D945860127}"/>
              </a:ext>
            </a:extLst>
          </p:cNvPr>
          <p:cNvSpPr/>
          <p:nvPr/>
        </p:nvSpPr>
        <p:spPr>
          <a:xfrm>
            <a:off x="947579" y="2762751"/>
            <a:ext cx="2106385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D50C5F5-E03A-490F-B588-777CB5948FB7}"/>
              </a:ext>
            </a:extLst>
          </p:cNvPr>
          <p:cNvSpPr txBox="1"/>
          <p:nvPr/>
        </p:nvSpPr>
        <p:spPr>
          <a:xfrm>
            <a:off x="947579" y="2715245"/>
            <a:ext cx="210638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stratégie marketing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DFFA0AE-2BBE-4106-8C48-D6EBBE5DDA54}"/>
              </a:ext>
            </a:extLst>
          </p:cNvPr>
          <p:cNvSpPr txBox="1"/>
          <p:nvPr/>
        </p:nvSpPr>
        <p:spPr>
          <a:xfrm>
            <a:off x="947579" y="3591958"/>
            <a:ext cx="11118964" cy="204158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Décrivez votre stratégie marketing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Décrivez vos canaux d’acquisition</a:t>
            </a:r>
          </a:p>
          <a:p>
            <a:pPr>
              <a:spcBef>
                <a:spcPts val="2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    Indiquez vos coûts d’acquisition si vous les connaissez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Décrivez vos actions de communication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Si vous commercialisez déjà, donnez quelques métriques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976EE8-A57D-4E84-9555-A1ECCFFFA351}"/>
              </a:ext>
            </a:extLst>
          </p:cNvPr>
          <p:cNvSpPr/>
          <p:nvPr/>
        </p:nvSpPr>
        <p:spPr>
          <a:xfrm>
            <a:off x="947579" y="3109689"/>
            <a:ext cx="2862035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DF0DDD5-07A0-4AE2-B59D-4D0E0819F2BD}"/>
              </a:ext>
            </a:extLst>
          </p:cNvPr>
          <p:cNvSpPr txBox="1"/>
          <p:nvPr/>
        </p:nvSpPr>
        <p:spPr>
          <a:xfrm>
            <a:off x="947579" y="3062183"/>
            <a:ext cx="28620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communication – acquisition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D5E357E7-8572-4059-9A99-88E2507004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670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0738" y="6488668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947578" y="837769"/>
            <a:ext cx="1773010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947578" y="790263"/>
            <a:ext cx="17730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canaux de vente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947578" y="1321867"/>
            <a:ext cx="11096376" cy="15081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Quels sont vos canaux de vente </a:t>
            </a:r>
            <a:r>
              <a:rPr lang="fr-FR" i="1" dirty="0">
                <a:latin typeface="TT Commons" panose="02000506030000020004" pitchFamily="50" charset="0"/>
              </a:rPr>
              <a:t>(direct, indirect, online)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Indiquez les différents partenaires, distributeurs, autres avec qui vous travaillez ou vous envisagez de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travailler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Connaissez-vous les coûts </a:t>
            </a:r>
            <a:r>
              <a:rPr lang="fr-FR" i="1" dirty="0">
                <a:latin typeface="TT Commons" panose="02000506030000020004" pitchFamily="50" charset="0"/>
              </a:rPr>
              <a:t>(marge distributeur, forces de vente…) </a:t>
            </a:r>
            <a:r>
              <a:rPr lang="fr-FR" dirty="0">
                <a:latin typeface="TT Commons" panose="02000506030000020004" pitchFamily="50" charset="0"/>
              </a:rPr>
              <a:t>de vos canaux de distribution?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8C4A1-AD71-4928-819D-3E59235CE97E}"/>
              </a:ext>
            </a:extLst>
          </p:cNvPr>
          <p:cNvSpPr/>
          <p:nvPr/>
        </p:nvSpPr>
        <p:spPr>
          <a:xfrm>
            <a:off x="947578" y="3156583"/>
            <a:ext cx="1325335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944BCE6-275D-461C-97BE-5EAB91B73415}"/>
              </a:ext>
            </a:extLst>
          </p:cNvPr>
          <p:cNvSpPr txBox="1"/>
          <p:nvPr/>
        </p:nvSpPr>
        <p:spPr>
          <a:xfrm>
            <a:off x="947578" y="3109077"/>
            <a:ext cx="13253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commercial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1D139ED-0033-46C5-AEA9-B068D5906B3D}"/>
              </a:ext>
            </a:extLst>
          </p:cNvPr>
          <p:cNvSpPr txBox="1"/>
          <p:nvPr/>
        </p:nvSpPr>
        <p:spPr>
          <a:xfrm>
            <a:off x="947578" y="3640681"/>
            <a:ext cx="11096376" cy="15081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Fonction du ou des interlocuteurs chez votre client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Estimation du cycle de vente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Donnez des exemples de clients </a:t>
            </a:r>
            <a:r>
              <a:rPr lang="fr-FR" i="1" dirty="0">
                <a:latin typeface="TT Commons" panose="02000506030000020004" pitchFamily="50" charset="0"/>
              </a:rPr>
              <a:t>(domaine/activité/caractéristiques) </a:t>
            </a:r>
            <a:r>
              <a:rPr lang="fr-FR" dirty="0">
                <a:latin typeface="TT Commons" panose="02000506030000020004" pitchFamily="50" charset="0"/>
              </a:rPr>
              <a:t>et du cycle de vente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</a:t>
            </a:r>
            <a:r>
              <a:rPr lang="fr-FR" i="1" dirty="0">
                <a:latin typeface="TT Commons" panose="02000506030000020004" pitchFamily="50" charset="0"/>
              </a:rPr>
              <a:t>(rythme/panier)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6A02047-6789-4284-B3DF-FD85AB111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47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929543" y="900763"/>
            <a:ext cx="2611210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929543" y="853257"/>
            <a:ext cx="26112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organigramme de l’équipe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929543" y="1384861"/>
            <a:ext cx="111370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Réalisez un organigramme de vos équipes selon les services/missions de chacun</a:t>
            </a: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C5460CE4-8E2A-4223-8FF3-1D629DD0CB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grpSp>
        <p:nvGrpSpPr>
          <p:cNvPr id="59" name="Groupe 58">
            <a:extLst>
              <a:ext uri="{FF2B5EF4-FFF2-40B4-BE49-F238E27FC236}">
                <a16:creationId xmlns:a16="http://schemas.microsoft.com/office/drawing/2014/main" id="{68E71FFA-5C03-4BA4-BF66-210639EBA0F5}"/>
              </a:ext>
            </a:extLst>
          </p:cNvPr>
          <p:cNvGrpSpPr/>
          <p:nvPr/>
        </p:nvGrpSpPr>
        <p:grpSpPr>
          <a:xfrm>
            <a:off x="2986584" y="2328388"/>
            <a:ext cx="5378808" cy="2836243"/>
            <a:chOff x="2986584" y="2328388"/>
            <a:chExt cx="5378808" cy="283624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B33372F-0CB6-4AFF-BF9E-3DFFF092FBAE}"/>
                </a:ext>
              </a:extLst>
            </p:cNvPr>
            <p:cNvSpPr/>
            <p:nvPr/>
          </p:nvSpPr>
          <p:spPr>
            <a:xfrm>
              <a:off x="5227174" y="2328388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38AD12DC-C653-4058-99C3-1C33B83C7351}"/>
                </a:ext>
              </a:extLst>
            </p:cNvPr>
            <p:cNvCxnSpPr/>
            <p:nvPr/>
          </p:nvCxnSpPr>
          <p:spPr>
            <a:xfrm flipH="1">
              <a:off x="4573093" y="2840249"/>
              <a:ext cx="654080" cy="654080"/>
            </a:xfrm>
            <a:prstGeom prst="line">
              <a:avLst/>
            </a:prstGeom>
            <a:ln>
              <a:solidFill>
                <a:srgbClr val="E47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31A6C95F-650F-4A5F-BF12-A223340596CE}"/>
                </a:ext>
              </a:extLst>
            </p:cNvPr>
            <p:cNvCxnSpPr/>
            <p:nvPr/>
          </p:nvCxnSpPr>
          <p:spPr>
            <a:xfrm>
              <a:off x="6332327" y="2817721"/>
              <a:ext cx="676609" cy="676608"/>
            </a:xfrm>
            <a:prstGeom prst="line">
              <a:avLst/>
            </a:prstGeom>
            <a:ln>
              <a:solidFill>
                <a:srgbClr val="E47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6415DA7-4595-480D-87E7-4CDDC5E2DA46}"/>
                </a:ext>
              </a:extLst>
            </p:cNvPr>
            <p:cNvSpPr/>
            <p:nvPr/>
          </p:nvSpPr>
          <p:spPr>
            <a:xfrm>
              <a:off x="3738340" y="3486830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FF66D24-4157-4631-914F-2900B9738033}"/>
                </a:ext>
              </a:extLst>
            </p:cNvPr>
            <p:cNvSpPr/>
            <p:nvPr/>
          </p:nvSpPr>
          <p:spPr>
            <a:xfrm>
              <a:off x="6625254" y="3494329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1F16755-C8A8-49B5-9B14-2C90DC0DD3F5}"/>
                </a:ext>
              </a:extLst>
            </p:cNvPr>
            <p:cNvSpPr/>
            <p:nvPr/>
          </p:nvSpPr>
          <p:spPr>
            <a:xfrm>
              <a:off x="2986584" y="4642680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5AF9B87-B601-48F5-912C-1977132591A7}"/>
                </a:ext>
              </a:extLst>
            </p:cNvPr>
            <p:cNvSpPr/>
            <p:nvPr/>
          </p:nvSpPr>
          <p:spPr>
            <a:xfrm>
              <a:off x="7237711" y="4642679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C9F0567-9CC5-4665-9205-5653AEEC5DE5}"/>
                </a:ext>
              </a:extLst>
            </p:cNvPr>
            <p:cNvSpPr/>
            <p:nvPr/>
          </p:nvSpPr>
          <p:spPr>
            <a:xfrm>
              <a:off x="4211940" y="4652770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9D93D50-06DB-4D0D-B9A4-01F70A5172DA}"/>
                </a:ext>
              </a:extLst>
            </p:cNvPr>
            <p:cNvSpPr/>
            <p:nvPr/>
          </p:nvSpPr>
          <p:spPr>
            <a:xfrm>
              <a:off x="6012355" y="4642679"/>
              <a:ext cx="1127681" cy="511861"/>
            </a:xfrm>
            <a:prstGeom prst="rect">
              <a:avLst/>
            </a:prstGeom>
            <a:solidFill>
              <a:srgbClr val="E47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fr-FR" b="1"/>
            </a:p>
          </p:txBody>
        </p: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98E5FAF2-A330-49EC-8CEE-CD4A15DFBB44}"/>
                </a:ext>
              </a:extLst>
            </p:cNvPr>
            <p:cNvCxnSpPr/>
            <p:nvPr/>
          </p:nvCxnSpPr>
          <p:spPr>
            <a:xfrm>
              <a:off x="4317272" y="3988520"/>
              <a:ext cx="676609" cy="676608"/>
            </a:xfrm>
            <a:prstGeom prst="line">
              <a:avLst/>
            </a:prstGeom>
            <a:ln>
              <a:solidFill>
                <a:srgbClr val="E47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8D06B105-1169-4448-8025-D613AD3E61B5}"/>
                </a:ext>
              </a:extLst>
            </p:cNvPr>
            <p:cNvCxnSpPr/>
            <p:nvPr/>
          </p:nvCxnSpPr>
          <p:spPr>
            <a:xfrm flipH="1">
              <a:off x="3572890" y="3983515"/>
              <a:ext cx="654080" cy="654080"/>
            </a:xfrm>
            <a:prstGeom prst="line">
              <a:avLst/>
            </a:prstGeom>
            <a:ln>
              <a:solidFill>
                <a:srgbClr val="E47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EC22841E-54FC-4973-9F42-CB7AB18A6C19}"/>
                </a:ext>
              </a:extLst>
            </p:cNvPr>
            <p:cNvCxnSpPr/>
            <p:nvPr/>
          </p:nvCxnSpPr>
          <p:spPr>
            <a:xfrm>
              <a:off x="7237711" y="3988520"/>
              <a:ext cx="676609" cy="676608"/>
            </a:xfrm>
            <a:prstGeom prst="line">
              <a:avLst/>
            </a:prstGeom>
            <a:ln>
              <a:solidFill>
                <a:srgbClr val="E47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28D699BC-54B5-4D0F-9314-67612BE558E7}"/>
                </a:ext>
              </a:extLst>
            </p:cNvPr>
            <p:cNvCxnSpPr/>
            <p:nvPr/>
          </p:nvCxnSpPr>
          <p:spPr>
            <a:xfrm flipH="1">
              <a:off x="6470800" y="3991628"/>
              <a:ext cx="654080" cy="654080"/>
            </a:xfrm>
            <a:prstGeom prst="line">
              <a:avLst/>
            </a:prstGeom>
            <a:ln>
              <a:solidFill>
                <a:srgbClr val="E47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5908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0C1B54C-F68F-4EA9-9F1A-8ADCED324B5F}"/>
              </a:ext>
            </a:extLst>
          </p:cNvPr>
          <p:cNvSpPr/>
          <p:nvPr/>
        </p:nvSpPr>
        <p:spPr>
          <a:xfrm>
            <a:off x="853343" y="1081267"/>
            <a:ext cx="2083623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7B01F93F-6542-4A1E-9C00-DE6B1C130F0D}"/>
              </a:ext>
            </a:extLst>
          </p:cNvPr>
          <p:cNvSpPr txBox="1"/>
          <p:nvPr/>
        </p:nvSpPr>
        <p:spPr>
          <a:xfrm>
            <a:off x="853343" y="1033761"/>
            <a:ext cx="208362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éléments financiers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FD04449-C284-41D1-87C9-CB4F5C8E3E58}"/>
              </a:ext>
            </a:extLst>
          </p:cNvPr>
          <p:cNvSpPr txBox="1"/>
          <p:nvPr/>
        </p:nvSpPr>
        <p:spPr>
          <a:xfrm>
            <a:off x="853343" y="1548048"/>
            <a:ext cx="11213200" cy="338554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Synthétisez votre compte de résultat prévisionnel et vos  hypothèses d’activité 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</a:t>
            </a: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  <a:sym typeface="Webdings" panose="05030102010509060703" pitchFamily="18" charset="2"/>
              </a:rPr>
              <a:t></a:t>
            </a:r>
            <a:r>
              <a:rPr lang="fr-FR" dirty="0">
                <a:latin typeface="TT Commons" panose="02000506030000020004" pitchFamily="50" charset="0"/>
              </a:rPr>
              <a:t> CA, Résultat sur 3 ou 5 ans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</a:t>
            </a: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  <a:sym typeface="Webdings" panose="05030102010509060703" pitchFamily="18" charset="2"/>
              </a:rPr>
              <a:t></a:t>
            </a:r>
            <a:r>
              <a:rPr lang="fr-FR" dirty="0">
                <a:latin typeface="TT Commons" panose="02000506030000020004" pitchFamily="50" charset="0"/>
              </a:rPr>
              <a:t> Nombre de salariés/an et répartition par fonctions 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        Commercial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        Technique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        Autres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</a:t>
            </a: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  <a:sym typeface="Webdings" panose="05030102010509060703" pitchFamily="18" charset="2"/>
              </a:rPr>
              <a:t></a:t>
            </a:r>
            <a:r>
              <a:rPr lang="fr-FR" dirty="0">
                <a:latin typeface="TT Commons" panose="02000506030000020004" pitchFamily="50" charset="0"/>
              </a:rPr>
              <a:t> Nombre de contrats clients/an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</a:t>
            </a: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  <a:sym typeface="Webdings" panose="05030102010509060703" pitchFamily="18" charset="2"/>
              </a:rPr>
              <a:t></a:t>
            </a:r>
            <a:r>
              <a:rPr lang="fr-FR" dirty="0">
                <a:latin typeface="TT Commons" panose="02000506030000020004" pitchFamily="50" charset="0"/>
              </a:rPr>
              <a:t> Part du CA provenant de contrats récurrents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C713E3A1-14B7-4B60-B69A-04564D465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43CE2505-D2B3-468F-BD9A-ADD12F24C9AD}"/>
              </a:ext>
            </a:extLst>
          </p:cNvPr>
          <p:cNvSpPr/>
          <p:nvPr/>
        </p:nvSpPr>
        <p:spPr>
          <a:xfrm>
            <a:off x="2099700" y="2960603"/>
            <a:ext cx="72000" cy="72000"/>
          </a:xfrm>
          <a:prstGeom prst="ellipse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39B9AE4-2A51-409F-9978-E6521A61F4CF}"/>
              </a:ext>
            </a:extLst>
          </p:cNvPr>
          <p:cNvSpPr/>
          <p:nvPr/>
        </p:nvSpPr>
        <p:spPr>
          <a:xfrm>
            <a:off x="2099700" y="3393000"/>
            <a:ext cx="72000" cy="72000"/>
          </a:xfrm>
          <a:prstGeom prst="ellipse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4814BBB-0B4F-45F5-8865-2FED49E0119E}"/>
              </a:ext>
            </a:extLst>
          </p:cNvPr>
          <p:cNvSpPr/>
          <p:nvPr/>
        </p:nvSpPr>
        <p:spPr>
          <a:xfrm>
            <a:off x="2099700" y="3834334"/>
            <a:ext cx="72000" cy="72000"/>
          </a:xfrm>
          <a:prstGeom prst="ellipse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267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0C1B54C-F68F-4EA9-9F1A-8ADCED324B5F}"/>
              </a:ext>
            </a:extLst>
          </p:cNvPr>
          <p:cNvSpPr/>
          <p:nvPr/>
        </p:nvSpPr>
        <p:spPr>
          <a:xfrm>
            <a:off x="853343" y="1081267"/>
            <a:ext cx="1429095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7B01F93F-6542-4A1E-9C00-DE6B1C130F0D}"/>
              </a:ext>
            </a:extLst>
          </p:cNvPr>
          <p:cNvSpPr txBox="1"/>
          <p:nvPr/>
        </p:nvSpPr>
        <p:spPr>
          <a:xfrm>
            <a:off x="853343" y="1033761"/>
            <a:ext cx="14290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financement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FD04449-C284-41D1-87C9-CB4F5C8E3E58}"/>
              </a:ext>
            </a:extLst>
          </p:cNvPr>
          <p:cNvSpPr txBox="1"/>
          <p:nvPr/>
        </p:nvSpPr>
        <p:spPr>
          <a:xfrm>
            <a:off x="853343" y="1548048"/>
            <a:ext cx="11155777" cy="15081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Indiquez votre besoin en financement et son séquençage </a:t>
            </a:r>
            <a:r>
              <a:rPr lang="fr-FR" i="1" dirty="0">
                <a:latin typeface="TT Commons" panose="02000506030000020004" pitchFamily="50" charset="0"/>
              </a:rPr>
              <a:t>(1 an, 2 ans, 3 ans…)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Si vous avez déjà sécurisé des financements, indiquez lesquels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Indiquez les financements (publics, privés, dilutifs et non-dilutifs) que vous souhaitez solliciter et dans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quel délai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2D9432-E4F1-41E7-AC82-5C04F9C1B256}"/>
              </a:ext>
            </a:extLst>
          </p:cNvPr>
          <p:cNvSpPr/>
          <p:nvPr/>
        </p:nvSpPr>
        <p:spPr>
          <a:xfrm>
            <a:off x="853343" y="3340064"/>
            <a:ext cx="1429095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CEEECE2-4997-4B9C-B103-3C4CE8AFEE35}"/>
              </a:ext>
            </a:extLst>
          </p:cNvPr>
          <p:cNvSpPr txBox="1"/>
          <p:nvPr/>
        </p:nvSpPr>
        <p:spPr>
          <a:xfrm>
            <a:off x="853343" y="3292558"/>
            <a:ext cx="14290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conclusion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5C484D8-634B-4F35-BA14-7CE845F0B6F0}"/>
              </a:ext>
            </a:extLst>
          </p:cNvPr>
          <p:cNvSpPr txBox="1"/>
          <p:nvPr/>
        </p:nvSpPr>
        <p:spPr>
          <a:xfrm>
            <a:off x="853343" y="3806845"/>
            <a:ext cx="11155777" cy="8002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Donnez la vision de votre entreprise à moyen/long terme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Pourquoi souhaitez-vous obtenir la PCA ?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8A75A23-DA58-4D19-A792-BD9387B0F9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90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0F6A04-8238-4164-B10C-F5299F2AEBE3}"/>
              </a:ext>
            </a:extLst>
          </p:cNvPr>
          <p:cNvSpPr/>
          <p:nvPr/>
        </p:nvSpPr>
        <p:spPr>
          <a:xfrm>
            <a:off x="0" y="0"/>
            <a:ext cx="12192000" cy="5241600"/>
          </a:xfrm>
          <a:prstGeom prst="rect">
            <a:avLst/>
          </a:prstGeom>
          <a:solidFill>
            <a:srgbClr val="DBA7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DD88FE-0C54-4F00-9556-137439B85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71" y="462849"/>
            <a:ext cx="9144000" cy="3347758"/>
          </a:xfrm>
        </p:spPr>
        <p:txBody>
          <a:bodyPr wrap="none">
            <a:noAutofit/>
          </a:bodyPr>
          <a:lstStyle/>
          <a:p>
            <a:pPr algn="l">
              <a:tabLst>
                <a:tab pos="5826125" algn="l"/>
              </a:tabLst>
            </a:pP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Contact :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Service développement économique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Direction de l'Attractivité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01 41 94 32 40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economie@gpsea.fr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Amine EZZANE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Gestionnaire des pépinières -hôtels d'entreprises BIO&amp;D et CITEC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Portable : 06 30 08 25 50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mezzane@gpsea.fr</a:t>
            </a: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62C3AE2C-14EB-4475-B9B3-4336DD440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8" y="5727371"/>
            <a:ext cx="2665412" cy="1132243"/>
          </a:xfrm>
          <a:prstGeom prst="rect">
            <a:avLst/>
          </a:prstGeom>
        </p:spPr>
      </p:pic>
      <p:pic>
        <p:nvPicPr>
          <p:cNvPr id="7" name="Image 6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473B98DC-FBC3-499F-8CF5-4FD593E3F1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321" y="2179079"/>
            <a:ext cx="4048125" cy="40481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4029241-15FA-465D-B366-76A15039EE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425" y="3460659"/>
            <a:ext cx="38671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9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0F6A04-8238-4164-B10C-F5299F2AEBE3}"/>
              </a:ext>
            </a:extLst>
          </p:cNvPr>
          <p:cNvSpPr/>
          <p:nvPr/>
        </p:nvSpPr>
        <p:spPr>
          <a:xfrm>
            <a:off x="0" y="0"/>
            <a:ext cx="12192000" cy="5241600"/>
          </a:xfrm>
          <a:prstGeom prst="rect">
            <a:avLst/>
          </a:prstGeom>
          <a:solidFill>
            <a:srgbClr val="DBA7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DD88FE-0C54-4F00-9556-137439B85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488" y="1266175"/>
            <a:ext cx="9144000" cy="2403800"/>
          </a:xfrm>
        </p:spPr>
        <p:txBody>
          <a:bodyPr>
            <a:normAutofit/>
          </a:bodyPr>
          <a:lstStyle/>
          <a:p>
            <a:pPr algn="l"/>
            <a:br>
              <a:rPr lang="fr-FR" dirty="0"/>
            </a:br>
            <a:endParaRPr lang="fr-FR" sz="8000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6F7315-B307-4672-84A0-6FA8B8530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1" y="1440800"/>
            <a:ext cx="9579429" cy="1723882"/>
          </a:xfrm>
        </p:spPr>
        <p:txBody>
          <a:bodyPr>
            <a:noAutofit/>
          </a:bodyPr>
          <a:lstStyle/>
          <a:p>
            <a:r>
              <a:rPr lang="fr-FR" sz="6000" b="1" dirty="0">
                <a:solidFill>
                  <a:schemeClr val="bg1"/>
                </a:solidFill>
                <a:latin typeface="TT Commons" panose="02000506030000020004" pitchFamily="50" charset="0"/>
              </a:rPr>
              <a:t>Dossier de candidature PCA</a:t>
            </a:r>
            <a:endParaRPr lang="fr-FR" sz="6000" dirty="0">
              <a:solidFill>
                <a:schemeClr val="bg1"/>
              </a:solidFill>
              <a:latin typeface="TT Commons" panose="02000506030000020004" pitchFamily="50" charset="0"/>
            </a:endParaRPr>
          </a:p>
          <a:p>
            <a:r>
              <a:rPr lang="fr-FR" sz="6000" b="1" dirty="0">
                <a:solidFill>
                  <a:schemeClr val="bg1"/>
                </a:solidFill>
                <a:latin typeface="TT Commons" panose="02000506030000020004" pitchFamily="50" charset="0"/>
              </a:rPr>
              <a:t>Catégorie « AVENIR »</a:t>
            </a:r>
            <a:endParaRPr lang="fr-FR" sz="6000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pic>
        <p:nvPicPr>
          <p:cNvPr id="12" name="Image 11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01E593DD-C003-486D-B0FC-13A0F730A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321" y="2179079"/>
            <a:ext cx="4048125" cy="404812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804AC7A-0233-40E0-94AC-64027BDE2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425" y="3460659"/>
            <a:ext cx="38671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1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22A6-58B8-4E83-AE24-F29AA9AC1958}"/>
              </a:ext>
            </a:extLst>
          </p:cNvPr>
          <p:cNvSpPr/>
          <p:nvPr/>
        </p:nvSpPr>
        <p:spPr>
          <a:xfrm>
            <a:off x="838200" y="2015458"/>
            <a:ext cx="4259580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2F0FEE-B556-4FCB-8FE2-AF6E2EAE7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797"/>
            <a:ext cx="10515600" cy="1325563"/>
          </a:xfrm>
        </p:spPr>
        <p:txBody>
          <a:bodyPr wrap="none">
            <a:noAutofit/>
          </a:bodyPr>
          <a:lstStyle/>
          <a:p>
            <a:r>
              <a:rPr lang="fr-FR" dirty="0">
                <a:solidFill>
                  <a:srgbClr val="312E48"/>
                </a:solidFill>
              </a:rPr>
              <a:t>Préambule</a:t>
            </a:r>
            <a:br>
              <a:rPr lang="fr-FR" dirty="0"/>
            </a:br>
            <a:r>
              <a:rPr lang="fr-FR" sz="6600" b="1" dirty="0">
                <a:solidFill>
                  <a:srgbClr val="E4762C"/>
                </a:solidFill>
                <a:latin typeface="TT Commons" panose="02000506030000020004" pitchFamily="50" charset="0"/>
              </a:rPr>
              <a:t>Informations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68C926-DB52-4A25-9BAB-A89F96B37936}"/>
              </a:ext>
            </a:extLst>
          </p:cNvPr>
          <p:cNvSpPr txBox="1"/>
          <p:nvPr/>
        </p:nvSpPr>
        <p:spPr>
          <a:xfrm>
            <a:off x="838200" y="1987004"/>
            <a:ext cx="45212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ceci est un modèle de présentation normée 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EE06ED-77AE-4030-933D-EC11550929C6}"/>
              </a:ext>
            </a:extLst>
          </p:cNvPr>
          <p:cNvSpPr/>
          <p:nvPr/>
        </p:nvSpPr>
        <p:spPr>
          <a:xfrm>
            <a:off x="838199" y="2342161"/>
            <a:ext cx="2590799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6F1E381-7BEE-4EF7-B118-9FE4CA9C76B5}"/>
              </a:ext>
            </a:extLst>
          </p:cNvPr>
          <p:cNvSpPr txBox="1"/>
          <p:nvPr/>
        </p:nvSpPr>
        <p:spPr>
          <a:xfrm>
            <a:off x="838198" y="2303298"/>
            <a:ext cx="25908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pour cette présentation 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3CCE9C8-B201-49C4-9AB8-D73386FA8918}"/>
              </a:ext>
            </a:extLst>
          </p:cNvPr>
          <p:cNvSpPr txBox="1"/>
          <p:nvPr/>
        </p:nvSpPr>
        <p:spPr>
          <a:xfrm>
            <a:off x="838200" y="3005274"/>
            <a:ext cx="11228343" cy="307776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</a:t>
            </a:r>
            <a:r>
              <a:rPr lang="fr-FR" b="1" u="sng" dirty="0">
                <a:latin typeface="TT Commons" panose="02000506030000020004" pitchFamily="50" charset="0"/>
              </a:rPr>
              <a:t>Utilisez votre propre mise en page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L’intégralité des points abordés dans ce modèle de présentation doivent être repris dans votre présentation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(hormis les points qui ne vous concerneraient pas).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Vous pouvez changer l’ordre des slides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Votre présentation ne doit pas dépasser 30 diapositives </a:t>
            </a:r>
            <a:r>
              <a:rPr lang="fr-FR" i="1" dirty="0">
                <a:latin typeface="TT Commons" panose="02000506030000020004" pitchFamily="50" charset="0"/>
              </a:rPr>
              <a:t>(optimum: 20-25 slides)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Votre présentation sera transmise à un jury de sélection </a:t>
            </a:r>
            <a:r>
              <a:rPr lang="fr-FR" i="1" dirty="0">
                <a:latin typeface="TT Commons" panose="02000506030000020004" pitchFamily="50" charset="0"/>
              </a:rPr>
              <a:t>(jury composé de partenaires soumis à un accord de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 confidentialité)</a:t>
            </a:r>
            <a:r>
              <a:rPr lang="fr-FR" dirty="0">
                <a:latin typeface="TT Commons" panose="02000506030000020004" pitchFamily="50" charset="0"/>
              </a:rPr>
              <a:t>, veillez à ce qu’elle soit compréhensible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Et n’oubliez pas qu’il est toujours plus agréable de lire des documents bien présentés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C4F7E082-A617-4E45-B0BC-AD8EF11E9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C42CDF76-5895-4C12-9F32-BA31C98764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D65BA0E-B1C0-4B78-BFF2-0D5ED95472A9}"/>
              </a:ext>
            </a:extLst>
          </p:cNvPr>
          <p:cNvSpPr txBox="1"/>
          <p:nvPr/>
        </p:nvSpPr>
        <p:spPr>
          <a:xfrm>
            <a:off x="116749" y="6488668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7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22A6-58B8-4E83-AE24-F29AA9AC1958}"/>
              </a:ext>
            </a:extLst>
          </p:cNvPr>
          <p:cNvSpPr/>
          <p:nvPr/>
        </p:nvSpPr>
        <p:spPr>
          <a:xfrm>
            <a:off x="838200" y="1754221"/>
            <a:ext cx="2756805" cy="274320"/>
          </a:xfrm>
          <a:prstGeom prst="rect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2F0FEE-B556-4FCB-8FE2-AF6E2EAE7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83" y="196095"/>
            <a:ext cx="10515600" cy="1325563"/>
          </a:xfrm>
        </p:spPr>
        <p:txBody>
          <a:bodyPr wrap="none">
            <a:noAutofit/>
          </a:bodyPr>
          <a:lstStyle/>
          <a:p>
            <a:r>
              <a:rPr lang="fr-FR" dirty="0">
                <a:latin typeface="TT Commons" panose="02000506030000020004" pitchFamily="50" charset="0"/>
              </a:rPr>
              <a:t>Comment 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sz="6600" b="1" dirty="0">
                <a:solidFill>
                  <a:srgbClr val="009640"/>
                </a:solidFill>
                <a:latin typeface="TT Commons" panose="02000506030000020004" pitchFamily="50" charset="0"/>
              </a:rPr>
              <a:t>candidater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68C926-DB52-4A25-9BAB-A89F96B37936}"/>
              </a:ext>
            </a:extLst>
          </p:cNvPr>
          <p:cNvSpPr txBox="1"/>
          <p:nvPr/>
        </p:nvSpPr>
        <p:spPr>
          <a:xfrm>
            <a:off x="838200" y="1711306"/>
            <a:ext cx="275680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nom du projet / entreprise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3CCE9C8-B201-49C4-9AB8-D73386FA8918}"/>
              </a:ext>
            </a:extLst>
          </p:cNvPr>
          <p:cNvSpPr txBox="1"/>
          <p:nvPr/>
        </p:nvSpPr>
        <p:spPr>
          <a:xfrm>
            <a:off x="784225" y="2094042"/>
            <a:ext cx="11282318" cy="221599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latin typeface="TT Commons" panose="02000506030000020004" pitchFamily="50" charset="0"/>
              </a:rPr>
              <a:t>Je candidate à la filière :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dirty="0">
                <a:latin typeface="TT Commons" panose="02000506030000020004" pitchFamily="50" charset="0"/>
              </a:rPr>
              <a:t>	SANTÉ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dirty="0">
                <a:latin typeface="TT Commons" panose="02000506030000020004" pitchFamily="50" charset="0"/>
              </a:rPr>
              <a:t>	INNOVATION TECHNOLOGIQUE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dirty="0">
                <a:latin typeface="TT Commons" panose="02000506030000020004" pitchFamily="50" charset="0"/>
              </a:rPr>
              <a:t>	AGROALIMENTAIRE 1 ÉCONOMIE CIRCULAIRE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i="1" dirty="0">
                <a:latin typeface="TT Commons" panose="02000506030000020004" pitchFamily="50" charset="0"/>
              </a:rPr>
              <a:t>Activité et proposition de valeur en une phrase </a:t>
            </a:r>
            <a:endParaRPr lang="fr-FR" dirty="0">
              <a:latin typeface="TT Commons" panose="02000506030000020004" pitchFamily="50" charset="0"/>
            </a:endParaRPr>
          </a:p>
          <a:p>
            <a:r>
              <a:rPr lang="fr-FR" i="1" dirty="0">
                <a:latin typeface="TT Commons" panose="02000506030000020004" pitchFamily="50" charset="0"/>
              </a:rPr>
              <a:t>Logo du projet/entreprise</a:t>
            </a:r>
            <a:endParaRPr lang="fr-FR" dirty="0">
              <a:latin typeface="TT Commons" panose="02000506030000020004" pitchFamily="50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CAAD2A-A0E7-4F85-B28C-62277270CE08}"/>
              </a:ext>
            </a:extLst>
          </p:cNvPr>
          <p:cNvSpPr/>
          <p:nvPr/>
        </p:nvSpPr>
        <p:spPr>
          <a:xfrm>
            <a:off x="1483552" y="2582593"/>
            <a:ext cx="152400" cy="152400"/>
          </a:xfrm>
          <a:prstGeom prst="rect">
            <a:avLst/>
          </a:prstGeom>
          <a:noFill/>
          <a:ln>
            <a:solidFill>
              <a:srgbClr val="0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4D38B-0CEA-4BE7-84F3-A82D1430469F}"/>
              </a:ext>
            </a:extLst>
          </p:cNvPr>
          <p:cNvSpPr/>
          <p:nvPr/>
        </p:nvSpPr>
        <p:spPr>
          <a:xfrm>
            <a:off x="1483552" y="2910887"/>
            <a:ext cx="152400" cy="152400"/>
          </a:xfrm>
          <a:prstGeom prst="rect">
            <a:avLst/>
          </a:prstGeom>
          <a:noFill/>
          <a:ln>
            <a:solidFill>
              <a:srgbClr val="0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72AF9F-79EE-49E7-92B5-2A463258393E}"/>
              </a:ext>
            </a:extLst>
          </p:cNvPr>
          <p:cNvSpPr/>
          <p:nvPr/>
        </p:nvSpPr>
        <p:spPr>
          <a:xfrm>
            <a:off x="1483552" y="3267956"/>
            <a:ext cx="152400" cy="152400"/>
          </a:xfrm>
          <a:prstGeom prst="rect">
            <a:avLst/>
          </a:prstGeom>
          <a:noFill/>
          <a:ln>
            <a:solidFill>
              <a:srgbClr val="0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CE4742-9C48-4A48-A5F6-8D79A74F0E27}"/>
              </a:ext>
            </a:extLst>
          </p:cNvPr>
          <p:cNvSpPr/>
          <p:nvPr/>
        </p:nvSpPr>
        <p:spPr>
          <a:xfrm>
            <a:off x="838200" y="4528651"/>
            <a:ext cx="823911" cy="274320"/>
          </a:xfrm>
          <a:prstGeom prst="rect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763B272-9A44-497F-AE42-DF1DA0960FF2}"/>
              </a:ext>
            </a:extLst>
          </p:cNvPr>
          <p:cNvSpPr txBox="1"/>
          <p:nvPr/>
        </p:nvSpPr>
        <p:spPr>
          <a:xfrm>
            <a:off x="838200" y="4513085"/>
            <a:ext cx="88582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équipe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27FF696-4826-41A8-9B75-9ACD7F2AD4BE}"/>
              </a:ext>
            </a:extLst>
          </p:cNvPr>
          <p:cNvSpPr txBox="1"/>
          <p:nvPr/>
        </p:nvSpPr>
        <p:spPr>
          <a:xfrm>
            <a:off x="784225" y="4984479"/>
            <a:ext cx="11282318" cy="1231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Présentation des fondateurs </a:t>
            </a:r>
            <a:r>
              <a:rPr lang="fr-FR" i="1" dirty="0">
                <a:latin typeface="TT Commons" panose="02000506030000020004" pitchFamily="50" charset="0"/>
              </a:rPr>
              <a:t>(répartition des parts, expérience, formation, rôle dans l’entreprise, profil LinkedIn)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Présentation du </a:t>
            </a:r>
            <a:r>
              <a:rPr lang="fr-FR" dirty="0" err="1">
                <a:latin typeface="TT Commons" panose="02000506030000020004" pitchFamily="50" charset="0"/>
              </a:rPr>
              <a:t>board</a:t>
            </a:r>
            <a:r>
              <a:rPr lang="fr-FR" dirty="0">
                <a:latin typeface="TT Commons" panose="02000506030000020004" pitchFamily="50" charset="0"/>
              </a:rPr>
              <a:t> / mentors / investisseurs actuels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Autres membres importants de l’équipe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842B1B4-0B64-4382-8BAF-ED63380738E1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6994C3AC-2B20-4156-B4E5-3547D2769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1110CD0-3840-487A-BFD0-3632E2E6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4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22A6-58B8-4E83-AE24-F29AA9AC1958}"/>
              </a:ext>
            </a:extLst>
          </p:cNvPr>
          <p:cNvSpPr/>
          <p:nvPr/>
        </p:nvSpPr>
        <p:spPr>
          <a:xfrm>
            <a:off x="852489" y="954405"/>
            <a:ext cx="2756805" cy="274320"/>
          </a:xfrm>
          <a:prstGeom prst="rect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68C926-DB52-4A25-9BAB-A89F96B37936}"/>
              </a:ext>
            </a:extLst>
          </p:cNvPr>
          <p:cNvSpPr txBox="1"/>
          <p:nvPr/>
        </p:nvSpPr>
        <p:spPr>
          <a:xfrm>
            <a:off x="852489" y="902371"/>
            <a:ext cx="275680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écosystème et partenaires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4F6244C-AEB4-4FF2-AAB5-A64C3844C816}"/>
              </a:ext>
            </a:extLst>
          </p:cNvPr>
          <p:cNvSpPr txBox="1"/>
          <p:nvPr/>
        </p:nvSpPr>
        <p:spPr>
          <a:xfrm>
            <a:off x="852489" y="1504781"/>
            <a:ext cx="11182757" cy="252376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Incubateur(s), accélérateur(s), structure(s) d’accompagnement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Partenariat(s) (Entreprises, organisme(s) de recherche, laboratoire(s) de recherche…)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Pôle de compétitivité, cluster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Soutiens à l’entreprise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Avez-vous déjà bénéficié d’un prêt d’honneur ?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Prestataires ou sous-traitants clés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6E79CCE-FBA5-4F56-990E-7C352AA50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AC210C7-C67C-490F-9134-1AFD3F3A2795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2C8BC18-994F-4770-ADEF-7A0CEA858E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2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22A6-58B8-4E83-AE24-F29AA9AC1958}"/>
              </a:ext>
            </a:extLst>
          </p:cNvPr>
          <p:cNvSpPr/>
          <p:nvPr/>
        </p:nvSpPr>
        <p:spPr>
          <a:xfrm>
            <a:off x="762000" y="1116305"/>
            <a:ext cx="1223962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68C926-DB52-4A25-9BAB-A89F96B37936}"/>
              </a:ext>
            </a:extLst>
          </p:cNvPr>
          <p:cNvSpPr txBox="1"/>
          <p:nvPr/>
        </p:nvSpPr>
        <p:spPr>
          <a:xfrm>
            <a:off x="762001" y="1108905"/>
            <a:ext cx="122396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constat(s)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422AD1-105D-4C57-BF25-3FF17822B789}"/>
              </a:ext>
            </a:extLst>
          </p:cNvPr>
          <p:cNvSpPr/>
          <p:nvPr/>
        </p:nvSpPr>
        <p:spPr>
          <a:xfrm>
            <a:off x="762000" y="1452373"/>
            <a:ext cx="2406649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3A90C46-6392-4560-911E-700286747FE7}"/>
              </a:ext>
            </a:extLst>
          </p:cNvPr>
          <p:cNvSpPr txBox="1"/>
          <p:nvPr/>
        </p:nvSpPr>
        <p:spPr>
          <a:xfrm>
            <a:off x="762000" y="1404867"/>
            <a:ext cx="24066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problème(s) identifié(s)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B1F40A-288A-46A3-B429-7745274000D2}"/>
              </a:ext>
            </a:extLst>
          </p:cNvPr>
          <p:cNvSpPr/>
          <p:nvPr/>
        </p:nvSpPr>
        <p:spPr>
          <a:xfrm>
            <a:off x="762000" y="2952722"/>
            <a:ext cx="1300162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193AC7C-41B7-4BE3-90BA-2480339498AA}"/>
              </a:ext>
            </a:extLst>
          </p:cNvPr>
          <p:cNvSpPr txBox="1"/>
          <p:nvPr/>
        </p:nvSpPr>
        <p:spPr>
          <a:xfrm>
            <a:off x="719548" y="2909121"/>
            <a:ext cx="145215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proposition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A2DB770-60EC-435D-9A51-B5475884816D}"/>
              </a:ext>
            </a:extLst>
          </p:cNvPr>
          <p:cNvSpPr txBox="1"/>
          <p:nvPr/>
        </p:nvSpPr>
        <p:spPr>
          <a:xfrm>
            <a:off x="761999" y="1906944"/>
            <a:ext cx="11304543" cy="8002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Présentez le(s) problème(s) que vous avez identifié et que vous cherchez à résoudre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N’hésitez pas à citer des chiffres ou des éléments clés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32D6AC1-76C6-4290-83DD-78458826B2A3}"/>
              </a:ext>
            </a:extLst>
          </p:cNvPr>
          <p:cNvSpPr txBox="1"/>
          <p:nvPr/>
        </p:nvSpPr>
        <p:spPr>
          <a:xfrm>
            <a:off x="762000" y="3429000"/>
            <a:ext cx="11304542" cy="1231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  </a:t>
            </a:r>
            <a:r>
              <a:rPr lang="fr-FR" dirty="0"/>
              <a:t>Présentez la réponse que vous apportez pour résoudre le(s) besoin(s) de vos clients ou futurs clients.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  </a:t>
            </a:r>
            <a:r>
              <a:rPr lang="fr-FR" dirty="0"/>
              <a:t>Expliquez en quoi elle résout le(s) problème(s) identifié(s)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  </a:t>
            </a:r>
            <a:r>
              <a:rPr lang="fr-FR" dirty="0"/>
              <a:t>Bénéfices de la solution / ROI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5CDEE6C4-F07A-480D-96E2-BCF971FF0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C277CFF5-C8FD-454A-8847-571D09ED2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0F9237EB-3143-43C4-B170-71414D87333B}"/>
              </a:ext>
            </a:extLst>
          </p:cNvPr>
          <p:cNvSpPr txBox="1"/>
          <p:nvPr/>
        </p:nvSpPr>
        <p:spPr>
          <a:xfrm>
            <a:off x="116749" y="6488668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4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F40738-0AD1-4275-BC32-13044135A6F3}"/>
              </a:ext>
            </a:extLst>
          </p:cNvPr>
          <p:cNvSpPr/>
          <p:nvPr/>
        </p:nvSpPr>
        <p:spPr>
          <a:xfrm>
            <a:off x="830262" y="3345957"/>
            <a:ext cx="2667770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3E50D8-764C-4366-8767-C28AD53DF92C}"/>
              </a:ext>
            </a:extLst>
          </p:cNvPr>
          <p:cNvSpPr/>
          <p:nvPr/>
        </p:nvSpPr>
        <p:spPr>
          <a:xfrm>
            <a:off x="830262" y="3682025"/>
            <a:ext cx="2667770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9FA491-BCCC-435A-9B77-970456DFA795}"/>
              </a:ext>
            </a:extLst>
          </p:cNvPr>
          <p:cNvSpPr txBox="1"/>
          <p:nvPr/>
        </p:nvSpPr>
        <p:spPr>
          <a:xfrm>
            <a:off x="830262" y="3638481"/>
            <a:ext cx="266777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propriété intellectuelle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9F1C61F-B9BA-42BB-9595-8719328BEC26}"/>
              </a:ext>
            </a:extLst>
          </p:cNvPr>
          <p:cNvSpPr txBox="1"/>
          <p:nvPr/>
        </p:nvSpPr>
        <p:spPr>
          <a:xfrm>
            <a:off x="830262" y="4119412"/>
            <a:ext cx="11196275" cy="226728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Avez-vous mis en place une stratégie de protection de votre innovation?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Avez-vous prévu d’en mettre une en place?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b="1" u="sng" dirty="0">
                <a:ln w="0"/>
              </a:rPr>
              <a:t>Si vous exploitez des brevets: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</a:rPr>
              <a:t>-</a:t>
            </a:r>
            <a:r>
              <a:rPr lang="fr-FR" dirty="0"/>
              <a:t>  Détenteurs?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</a:rPr>
              <a:t>-</a:t>
            </a:r>
            <a:r>
              <a:rPr lang="fr-FR" dirty="0"/>
              <a:t>  Sur quel(s) élément(s) porte le(s) brevet(s)?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</a:rPr>
              <a:t>-</a:t>
            </a:r>
            <a:r>
              <a:rPr lang="fr-FR" dirty="0"/>
              <a:t>  Utilisez-vous un accord de licence? Quel état d’avancement.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A3BB69-A5BD-4442-8BC3-C51E43CA60AE}"/>
              </a:ext>
            </a:extLst>
          </p:cNvPr>
          <p:cNvSpPr txBox="1"/>
          <p:nvPr/>
        </p:nvSpPr>
        <p:spPr>
          <a:xfrm>
            <a:off x="830261" y="3298451"/>
            <a:ext cx="292526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protection de l’innovation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CD3E5402-C358-4EAF-B6F1-A86E998D2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D56F5FC1-776B-4E08-AE9E-15AC98D8A367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5CCB28-2E50-4CCD-8EDD-FB178E19E629}"/>
              </a:ext>
            </a:extLst>
          </p:cNvPr>
          <p:cNvSpPr/>
          <p:nvPr/>
        </p:nvSpPr>
        <p:spPr>
          <a:xfrm>
            <a:off x="830262" y="424968"/>
            <a:ext cx="1947046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29F1737-249E-4E37-B0B3-E2EF4258D9EE}"/>
              </a:ext>
            </a:extLst>
          </p:cNvPr>
          <p:cNvSpPr txBox="1"/>
          <p:nvPr/>
        </p:nvSpPr>
        <p:spPr>
          <a:xfrm>
            <a:off x="838199" y="378516"/>
            <a:ext cx="19391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offre – produit(s)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6A02F5-FAE8-426F-B914-0BACBFDD520A}"/>
              </a:ext>
            </a:extLst>
          </p:cNvPr>
          <p:cNvSpPr/>
          <p:nvPr/>
        </p:nvSpPr>
        <p:spPr>
          <a:xfrm>
            <a:off x="830262" y="761036"/>
            <a:ext cx="2251847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143412E-A3C1-4CB4-B55A-9C0573E99697}"/>
              </a:ext>
            </a:extLst>
          </p:cNvPr>
          <p:cNvSpPr txBox="1"/>
          <p:nvPr/>
        </p:nvSpPr>
        <p:spPr>
          <a:xfrm>
            <a:off x="830261" y="732460"/>
            <a:ext cx="225184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service(s) innovant(s)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C38A23E-A96C-4E41-86BE-808D6C4E560F}"/>
              </a:ext>
            </a:extLst>
          </p:cNvPr>
          <p:cNvSpPr txBox="1"/>
          <p:nvPr/>
        </p:nvSpPr>
        <p:spPr>
          <a:xfrm>
            <a:off x="830262" y="1253285"/>
            <a:ext cx="11196275" cy="188769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Présentation des principales fonctionnalités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Présentation des caractéristiques techniques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Photos, images, schémas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Etat d’avancement du développement (Prototype, POC, présérie, Industrialisé…)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Roadmap produit </a:t>
            </a:r>
            <a:endParaRPr lang="fr-FR" dirty="0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F996B611-6EBD-4321-8896-5F0D4FABD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2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F40738-0AD1-4275-BC32-13044135A6F3}"/>
              </a:ext>
            </a:extLst>
          </p:cNvPr>
          <p:cNvSpPr/>
          <p:nvPr/>
        </p:nvSpPr>
        <p:spPr>
          <a:xfrm>
            <a:off x="769302" y="395027"/>
            <a:ext cx="972048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A3BB69-A5BD-4442-8BC3-C51E43CA60AE}"/>
              </a:ext>
            </a:extLst>
          </p:cNvPr>
          <p:cNvSpPr txBox="1"/>
          <p:nvPr/>
        </p:nvSpPr>
        <p:spPr>
          <a:xfrm>
            <a:off x="769302" y="342713"/>
            <a:ext cx="9720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marché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CC457E0-BF89-4298-962B-F187C48BEB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5C13ED6-0927-49D9-881F-70DE5EF1E20D}"/>
              </a:ext>
            </a:extLst>
          </p:cNvPr>
          <p:cNvSpPr txBox="1"/>
          <p:nvPr/>
        </p:nvSpPr>
        <p:spPr>
          <a:xfrm>
            <a:off x="769302" y="830206"/>
            <a:ext cx="11297241" cy="209288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Présentation du marché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Périmètre </a:t>
            </a:r>
            <a:r>
              <a:rPr lang="fr-FR" i="1" dirty="0">
                <a:latin typeface="TT Commons" panose="02000506030000020004" pitchFamily="50" charset="0"/>
              </a:rPr>
              <a:t>(monde/continent/France)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Taille du marché, tendances, principaux acteurs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Positionnement dans la chaîne de valeur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Contraintes réglementaires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490738-E0BE-4860-B266-D2642DE43E72}"/>
              </a:ext>
            </a:extLst>
          </p:cNvPr>
          <p:cNvSpPr/>
          <p:nvPr/>
        </p:nvSpPr>
        <p:spPr>
          <a:xfrm>
            <a:off x="769302" y="3069704"/>
            <a:ext cx="1508759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1870DCA-66F7-42C8-A808-6A1C7817EF0A}"/>
              </a:ext>
            </a:extLst>
          </p:cNvPr>
          <p:cNvSpPr txBox="1"/>
          <p:nvPr/>
        </p:nvSpPr>
        <p:spPr>
          <a:xfrm>
            <a:off x="769302" y="3012687"/>
            <a:ext cx="15087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segmentation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AF6256-283A-407B-934E-0C2953EF029B}"/>
              </a:ext>
            </a:extLst>
          </p:cNvPr>
          <p:cNvSpPr/>
          <p:nvPr/>
        </p:nvSpPr>
        <p:spPr>
          <a:xfrm>
            <a:off x="769302" y="3405772"/>
            <a:ext cx="1635761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1FEE320-828D-4649-B66D-B268719D8DD5}"/>
              </a:ext>
            </a:extLst>
          </p:cNvPr>
          <p:cNvSpPr txBox="1"/>
          <p:nvPr/>
        </p:nvSpPr>
        <p:spPr>
          <a:xfrm>
            <a:off x="769302" y="3358266"/>
            <a:ext cx="163576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positionnement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29F1B0A-4673-41E0-A903-6FE9411AEAA3}"/>
              </a:ext>
            </a:extLst>
          </p:cNvPr>
          <p:cNvSpPr txBox="1"/>
          <p:nvPr/>
        </p:nvSpPr>
        <p:spPr>
          <a:xfrm>
            <a:off x="769302" y="3861842"/>
            <a:ext cx="11297241" cy="226728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Présentez votre clientèle </a:t>
            </a:r>
            <a:r>
              <a:rPr lang="fr-FR" i="1" dirty="0">
                <a:latin typeface="TT Commons" panose="02000506030000020004" pitchFamily="50" charset="0"/>
              </a:rPr>
              <a:t>(Soyez le plus précis possible)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Présentez les bénéfices clients </a:t>
            </a:r>
            <a:r>
              <a:rPr lang="fr-FR" i="1" dirty="0">
                <a:latin typeface="TT Commons" panose="02000506030000020004" pitchFamily="50" charset="0"/>
              </a:rPr>
              <a:t>(gain de temps, de coût, de qualité, de performance, d’image…)</a:t>
            </a:r>
            <a:r>
              <a:rPr lang="fr-FR" dirty="0">
                <a:latin typeface="TT Commons" panose="02000506030000020004" pitchFamily="50" charset="0"/>
              </a:rPr>
              <a:t> apportés sur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chacun des segments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Le projet vous permet-il d’atteindre de nouvelles cibles client ?</a:t>
            </a:r>
          </a:p>
          <a:p>
            <a:pPr lvl="0">
              <a:spcBef>
                <a:spcPts val="600"/>
              </a:spcBef>
              <a:spcAft>
                <a:spcPts val="2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    Priorisez vos cibles et expliquez votre choix</a:t>
            </a:r>
          </a:p>
          <a:p>
            <a:pPr lvl="0">
              <a:spcBef>
                <a:spcPts val="2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    Nombre de clients potentiels par cible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0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F40738-0AD1-4275-BC32-13044135A6F3}"/>
              </a:ext>
            </a:extLst>
          </p:cNvPr>
          <p:cNvSpPr/>
          <p:nvPr/>
        </p:nvSpPr>
        <p:spPr>
          <a:xfrm>
            <a:off x="778827" y="1214378"/>
            <a:ext cx="1511255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A3BB69-A5BD-4442-8BC3-C51E43CA60AE}"/>
              </a:ext>
            </a:extLst>
          </p:cNvPr>
          <p:cNvSpPr txBox="1"/>
          <p:nvPr/>
        </p:nvSpPr>
        <p:spPr>
          <a:xfrm>
            <a:off x="778827" y="1171575"/>
            <a:ext cx="151125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concurrence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5C13ED6-0927-49D9-881F-70DE5EF1E20D}"/>
              </a:ext>
            </a:extLst>
          </p:cNvPr>
          <p:cNvSpPr txBox="1"/>
          <p:nvPr/>
        </p:nvSpPr>
        <p:spPr>
          <a:xfrm>
            <a:off x="778827" y="1649557"/>
            <a:ext cx="11256419" cy="8002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-  Présentez la concurrence directe et indirecte </a:t>
            </a:r>
            <a:r>
              <a:rPr lang="fr-FR" i="1" dirty="0">
                <a:latin typeface="TT Commons" panose="02000506030000020004" pitchFamily="50" charset="0"/>
              </a:rPr>
              <a:t>(toute solution alternative)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-  Présentez les principaux concurrents, leurs caractéristiques et votre positionnement par rapport à eux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1870DCA-66F7-42C8-A808-6A1C7817EF0A}"/>
              </a:ext>
            </a:extLst>
          </p:cNvPr>
          <p:cNvSpPr txBox="1"/>
          <p:nvPr/>
        </p:nvSpPr>
        <p:spPr>
          <a:xfrm>
            <a:off x="778827" y="4643967"/>
            <a:ext cx="15087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segmentation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AF6256-283A-407B-934E-0C2953EF029B}"/>
              </a:ext>
            </a:extLst>
          </p:cNvPr>
          <p:cNvSpPr/>
          <p:nvPr/>
        </p:nvSpPr>
        <p:spPr>
          <a:xfrm>
            <a:off x="778827" y="3470070"/>
            <a:ext cx="2650173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1FEE320-828D-4649-B66D-B268719D8DD5}"/>
              </a:ext>
            </a:extLst>
          </p:cNvPr>
          <p:cNvSpPr txBox="1"/>
          <p:nvPr/>
        </p:nvSpPr>
        <p:spPr>
          <a:xfrm>
            <a:off x="778827" y="3418213"/>
            <a:ext cx="26501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avantages concurrentiels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29F1B0A-4673-41E0-A903-6FE9411AEAA3}"/>
              </a:ext>
            </a:extLst>
          </p:cNvPr>
          <p:cNvSpPr txBox="1"/>
          <p:nvPr/>
        </p:nvSpPr>
        <p:spPr>
          <a:xfrm>
            <a:off x="778827" y="3943558"/>
            <a:ext cx="11256419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-  Avantages durables et défendables par rapport à la concurrence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-  Quelle est la position de votre entreprise ? chef de file </a:t>
            </a:r>
            <a:r>
              <a:rPr lang="fr-FR" i="1" dirty="0">
                <a:latin typeface="TT Commons" panose="02000506030000020004" pitchFamily="50" charset="0"/>
              </a:rPr>
              <a:t>(ou leader), </a:t>
            </a:r>
            <a:r>
              <a:rPr lang="fr-FR" dirty="0">
                <a:latin typeface="TT Commons" panose="02000506030000020004" pitchFamily="50" charset="0"/>
              </a:rPr>
              <a:t>prétendant </a:t>
            </a:r>
            <a:r>
              <a:rPr lang="fr-FR" i="1" dirty="0">
                <a:latin typeface="TT Commons" panose="02000506030000020004" pitchFamily="50" charset="0"/>
              </a:rPr>
              <a:t>(ou challenger)</a:t>
            </a:r>
            <a:r>
              <a:rPr lang="fr-FR" dirty="0">
                <a:latin typeface="TT Commons" panose="02000506030000020004" pitchFamily="50" charset="0"/>
              </a:rPr>
              <a:t>, suiveur, 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nouvel arrivant </a:t>
            </a:r>
            <a:r>
              <a:rPr lang="fr-FR" i="1" dirty="0">
                <a:latin typeface="TT Commons" panose="02000506030000020004" pitchFamily="50" charset="0"/>
              </a:rPr>
              <a:t>(ou outsider) </a:t>
            </a:r>
            <a:r>
              <a:rPr lang="fr-FR" dirty="0">
                <a:latin typeface="TT Commons" panose="02000506030000020004" pitchFamily="50" charset="0"/>
              </a:rPr>
              <a:t>?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6DE51D-6E3F-46BE-83B5-8E98AC86721E}"/>
              </a:ext>
            </a:extLst>
          </p:cNvPr>
          <p:cNvSpPr txBox="1"/>
          <p:nvPr/>
        </p:nvSpPr>
        <p:spPr>
          <a:xfrm>
            <a:off x="116749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009640"/>
                </a:solidFill>
              </a:rPr>
              <a:t>AVENIR</a:t>
            </a:r>
            <a:endParaRPr lang="fr-FR" dirty="0">
              <a:solidFill>
                <a:srgbClr val="00964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50A6A43-2654-447F-85B1-D2D0D0ECC6AE}"/>
              </a:ext>
            </a:extLst>
          </p:cNvPr>
          <p:cNvSpPr txBox="1"/>
          <p:nvPr/>
        </p:nvSpPr>
        <p:spPr>
          <a:xfrm>
            <a:off x="696687" y="2515231"/>
            <a:ext cx="113385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="1" dirty="0">
                <a:sym typeface="Webdings" panose="05030102010509060703" pitchFamily="18" charset="2"/>
              </a:rPr>
              <a:t></a:t>
            </a:r>
            <a:r>
              <a:rPr lang="fr-FR" b="1" i="1" dirty="0"/>
              <a:t> Conseil : Présentez sous forme de tableau ou de matrice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A1FC2A9-E856-48A4-BF12-318E1B9FAE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229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e2fffb-c4fc-4dd8-a238-912867b1e2f8">
      <Terms xmlns="http://schemas.microsoft.com/office/infopath/2007/PartnerControls"/>
    </lcf76f155ced4ddcb4097134ff3c332f>
    <TaxCatchAll xmlns="09516b5b-546e-45c4-a964-4f0b64da356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01068139D22741AD913A0D4CFC4A17" ma:contentTypeVersion="16" ma:contentTypeDescription="Crée un document." ma:contentTypeScope="" ma:versionID="7319d92503ee79e044b51cbe40a30283">
  <xsd:schema xmlns:xsd="http://www.w3.org/2001/XMLSchema" xmlns:xs="http://www.w3.org/2001/XMLSchema" xmlns:p="http://schemas.microsoft.com/office/2006/metadata/properties" xmlns:ns2="9ae2fffb-c4fc-4dd8-a238-912867b1e2f8" xmlns:ns3="09516b5b-546e-45c4-a964-4f0b64da3566" targetNamespace="http://schemas.microsoft.com/office/2006/metadata/properties" ma:root="true" ma:fieldsID="3f4d5bdb82120bac3e1ecabf20127430" ns2:_="" ns3:_="">
    <xsd:import namespace="9ae2fffb-c4fc-4dd8-a238-912867b1e2f8"/>
    <xsd:import namespace="09516b5b-546e-45c4-a964-4f0b64da35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e2fffb-c4fc-4dd8-a238-912867b1e2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67ca9ad1-1714-4e36-a32d-97555b07a6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16b5b-546e-45c4-a964-4f0b64da356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0eaf518-3dce-4228-b189-73801a948d38}" ma:internalName="TaxCatchAll" ma:showField="CatchAllData" ma:web="09516b5b-546e-45c4-a964-4f0b64da35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562812-A312-4C4E-A2D7-758D1884A4E0}">
  <ds:schemaRefs>
    <ds:schemaRef ds:uri="9ae2fffb-c4fc-4dd8-a238-912867b1e2f8"/>
    <ds:schemaRef ds:uri="09516b5b-546e-45c4-a964-4f0b64da3566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152FBC-21E6-4F70-A662-BAC1E25C3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e2fffb-c4fc-4dd8-a238-912867b1e2f8"/>
    <ds:schemaRef ds:uri="09516b5b-546e-45c4-a964-4f0b64da35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266413-A6BF-491F-9B4F-021B7A4101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1380</Words>
  <Application>Microsoft Office PowerPoint</Application>
  <PresentationFormat>Grand écran</PresentationFormat>
  <Paragraphs>143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TT Commons</vt:lpstr>
      <vt:lpstr>Thème Office</vt:lpstr>
      <vt:lpstr> PRIX  création avenir (PCA)</vt:lpstr>
      <vt:lpstr> </vt:lpstr>
      <vt:lpstr>Préambule Informations</vt:lpstr>
      <vt:lpstr>Comment  candidater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Contact : Service développement économique Direction de l'Attractivité 01 41 94 32 40 economie@gpsea.fr  Amine EZZANE Gestionnaire des pépinières -hôtels d'entreprises BIO&amp;D et CITEC Portable : 06 30 08 25 50 mezzane@gpsea.fr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BOURSE  d’innovation avenir (BIA)</dc:title>
  <dc:creator>COLOMER Julie</dc:creator>
  <cp:lastModifiedBy>SAIOVICI Martine</cp:lastModifiedBy>
  <cp:revision>16</cp:revision>
  <cp:lastPrinted>2022-06-29T10:03:17Z</cp:lastPrinted>
  <dcterms:created xsi:type="dcterms:W3CDTF">2022-06-17T08:37:17Z</dcterms:created>
  <dcterms:modified xsi:type="dcterms:W3CDTF">2023-05-22T13:02:49Z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0x0101003B01068139D22741AD913A0D4CFC4A17</vt:lpwstr>
  </property>
  <property fmtid="{D5CDD505-2E9C-101B-9397-08002B2CF9AE}" pid="3" name="MediaServiceImageTags">
    <vt:lpwstr/>
  </property>
</Properties>
</file>